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35"/>
  </p:notesMasterIdLst>
  <p:sldIdLst>
    <p:sldId id="256" r:id="rId4"/>
    <p:sldId id="273" r:id="rId5"/>
    <p:sldId id="257" r:id="rId6"/>
    <p:sldId id="283" r:id="rId7"/>
    <p:sldId id="258" r:id="rId8"/>
    <p:sldId id="276" r:id="rId9"/>
    <p:sldId id="284" r:id="rId10"/>
    <p:sldId id="285" r:id="rId11"/>
    <p:sldId id="271" r:id="rId12"/>
    <p:sldId id="289" r:id="rId13"/>
    <p:sldId id="270" r:id="rId14"/>
    <p:sldId id="290" r:id="rId15"/>
    <p:sldId id="267" r:id="rId16"/>
    <p:sldId id="278" r:id="rId17"/>
    <p:sldId id="288" r:id="rId18"/>
    <p:sldId id="265" r:id="rId19"/>
    <p:sldId id="266" r:id="rId20"/>
    <p:sldId id="272" r:id="rId21"/>
    <p:sldId id="286" r:id="rId22"/>
    <p:sldId id="279" r:id="rId23"/>
    <p:sldId id="260" r:id="rId24"/>
    <p:sldId id="261" r:id="rId25"/>
    <p:sldId id="280" r:id="rId26"/>
    <p:sldId id="263" r:id="rId27"/>
    <p:sldId id="275" r:id="rId28"/>
    <p:sldId id="282" r:id="rId29"/>
    <p:sldId id="268" r:id="rId30"/>
    <p:sldId id="287" r:id="rId31"/>
    <p:sldId id="274" r:id="rId32"/>
    <p:sldId id="291"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4960334-419E-45C6-911F-7DC50B6EB322}">
          <p14:sldIdLst>
            <p14:sldId id="256"/>
            <p14:sldId id="273"/>
            <p14:sldId id="257"/>
            <p14:sldId id="283"/>
            <p14:sldId id="258"/>
          </p14:sldIdLst>
        </p14:section>
        <p14:section name="Approach and Pre-Processing" id="{BFE1DD95-70AD-407D-90BA-E857B37DF5EF}">
          <p14:sldIdLst>
            <p14:sldId id="276"/>
            <p14:sldId id="284"/>
            <p14:sldId id="285"/>
            <p14:sldId id="271"/>
          </p14:sldIdLst>
        </p14:section>
        <p14:section name="Deep Learning Models" id="{9B755DCF-8220-4977-A0D2-14F9F927BE3E}">
          <p14:sldIdLst>
            <p14:sldId id="289"/>
            <p14:sldId id="270"/>
            <p14:sldId id="290"/>
            <p14:sldId id="267"/>
            <p14:sldId id="278"/>
          </p14:sldIdLst>
        </p14:section>
        <p14:section name="Pre-Trained Models" id="{0C1BD53F-CB13-434F-BA51-958C2416299A}">
          <p14:sldIdLst>
            <p14:sldId id="288"/>
            <p14:sldId id="265"/>
            <p14:sldId id="266"/>
            <p14:sldId id="272"/>
            <p14:sldId id="286"/>
            <p14:sldId id="279"/>
          </p14:sldIdLst>
        </p14:section>
        <p14:section name="Fine-Tuning of Model" id="{9ECB2BA1-3731-4B20-AD60-FE01D1BC2E1D}">
          <p14:sldIdLst>
            <p14:sldId id="260"/>
            <p14:sldId id="261"/>
            <p14:sldId id="280"/>
            <p14:sldId id="263"/>
            <p14:sldId id="275"/>
          </p14:sldIdLst>
        </p14:section>
        <p14:section name="Extra Slides" id="{6593803A-5207-4B2D-BCCD-6BD2C1CF37F1}">
          <p14:sldIdLst>
            <p14:sldId id="282"/>
            <p14:sldId id="268"/>
            <p14:sldId id="287"/>
            <p14:sldId id="274"/>
            <p14:sldId id="291"/>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2C4"/>
    <a:srgbClr val="70B926"/>
    <a:srgbClr val="0F979F"/>
    <a:srgbClr val="0170C3"/>
    <a:srgbClr val="1E5690"/>
    <a:srgbClr val="FF0000"/>
    <a:srgbClr val="305462"/>
    <a:srgbClr val="FFC000"/>
    <a:srgbClr val="92D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2397A-DF2B-411A-9F75-501A234E5CF5}" v="2" dt="2024-06-24T13:43:23.2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40" autoAdjust="0"/>
  </p:normalViewPr>
  <p:slideViewPr>
    <p:cSldViewPr snapToGrid="0">
      <p:cViewPr>
        <p:scale>
          <a:sx n="148" d="100"/>
          <a:sy n="148" d="100"/>
        </p:scale>
        <p:origin x="10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uy Hanh Duyen" userId="S::thd.nguyen.2023@mitb.smu.edu.sg::500183e5-2433-4dae-abbc-16fa321a5fe6" providerId="AD" clId="Web-{B9F4689B-D632-474F-A277-846CD3BBC23D}"/>
    <pc:docChg chg="modSld">
      <pc:chgData name="NGUYEN Thuy Hanh Duyen" userId="S::thd.nguyen.2023@mitb.smu.edu.sg::500183e5-2433-4dae-abbc-16fa321a5fe6" providerId="AD" clId="Web-{B9F4689B-D632-474F-A277-846CD3BBC23D}" dt="2024-06-18T07:04:30.996" v="26" actId="1076"/>
      <pc:docMkLst>
        <pc:docMk/>
      </pc:docMkLst>
      <pc:sldChg chg="addSp delSp modSp">
        <pc:chgData name="NGUYEN Thuy Hanh Duyen" userId="S::thd.nguyen.2023@mitb.smu.edu.sg::500183e5-2433-4dae-abbc-16fa321a5fe6" providerId="AD" clId="Web-{B9F4689B-D632-474F-A277-846CD3BBC23D}" dt="2024-06-18T07:04:30.996" v="26" actId="1076"/>
        <pc:sldMkLst>
          <pc:docMk/>
          <pc:sldMk cId="671337934" sldId="272"/>
        </pc:sldMkLst>
        <pc:picChg chg="del">
          <ac:chgData name="NGUYEN Thuy Hanh Duyen" userId="S::thd.nguyen.2023@mitb.smu.edu.sg::500183e5-2433-4dae-abbc-16fa321a5fe6" providerId="AD" clId="Web-{B9F4689B-D632-474F-A277-846CD3BBC23D}" dt="2024-06-18T07:03:35.136" v="13"/>
          <ac:picMkLst>
            <pc:docMk/>
            <pc:sldMk cId="671337934" sldId="272"/>
            <ac:picMk id="3" creationId="{E460FE6B-8FAB-9304-6726-600D4B6F12EF}"/>
          </ac:picMkLst>
        </pc:picChg>
        <pc:picChg chg="del">
          <ac:chgData name="NGUYEN Thuy Hanh Duyen" userId="S::thd.nguyen.2023@mitb.smu.edu.sg::500183e5-2433-4dae-abbc-16fa321a5fe6" providerId="AD" clId="Web-{B9F4689B-D632-474F-A277-846CD3BBC23D}" dt="2024-06-18T07:02:56.964" v="0"/>
          <ac:picMkLst>
            <pc:docMk/>
            <pc:sldMk cId="671337934" sldId="272"/>
            <ac:picMk id="4" creationId="{D5FEE517-88D2-08F2-90D7-8C1364989578}"/>
          </ac:picMkLst>
        </pc:picChg>
        <pc:picChg chg="del">
          <ac:chgData name="NGUYEN Thuy Hanh Duyen" userId="S::thd.nguyen.2023@mitb.smu.edu.sg::500183e5-2433-4dae-abbc-16fa321a5fe6" providerId="AD" clId="Web-{B9F4689B-D632-474F-A277-846CD3BBC23D}" dt="2024-06-18T07:03:56.558" v="19"/>
          <ac:picMkLst>
            <pc:docMk/>
            <pc:sldMk cId="671337934" sldId="272"/>
            <ac:picMk id="5" creationId="{6A7F4F44-1282-ECB6-D622-6645CA3C8B01}"/>
          </ac:picMkLst>
        </pc:picChg>
        <pc:picChg chg="add mod">
          <ac:chgData name="NGUYEN Thuy Hanh Duyen" userId="S::thd.nguyen.2023@mitb.smu.edu.sg::500183e5-2433-4dae-abbc-16fa321a5fe6" providerId="AD" clId="Web-{B9F4689B-D632-474F-A277-846CD3BBC23D}" dt="2024-06-18T07:04:30.996" v="26" actId="1076"/>
          <ac:picMkLst>
            <pc:docMk/>
            <pc:sldMk cId="671337934" sldId="272"/>
            <ac:picMk id="6" creationId="{8084DB28-9DBF-605F-7A1F-315C328349D4}"/>
          </ac:picMkLst>
        </pc:picChg>
        <pc:picChg chg="add mod">
          <ac:chgData name="NGUYEN Thuy Hanh Duyen" userId="S::thd.nguyen.2023@mitb.smu.edu.sg::500183e5-2433-4dae-abbc-16fa321a5fe6" providerId="AD" clId="Web-{B9F4689B-D632-474F-A277-846CD3BBC23D}" dt="2024-06-18T07:04:22.621" v="23" actId="1076"/>
          <ac:picMkLst>
            <pc:docMk/>
            <pc:sldMk cId="671337934" sldId="272"/>
            <ac:picMk id="7" creationId="{FE5F9D22-8A9C-E598-E036-9D5E55912933}"/>
          </ac:picMkLst>
        </pc:picChg>
        <pc:picChg chg="add mod">
          <ac:chgData name="NGUYEN Thuy Hanh Duyen" userId="S::thd.nguyen.2023@mitb.smu.edu.sg::500183e5-2433-4dae-abbc-16fa321a5fe6" providerId="AD" clId="Web-{B9F4689B-D632-474F-A277-846CD3BBC23D}" dt="2024-06-18T07:04:29.089" v="25" actId="1076"/>
          <ac:picMkLst>
            <pc:docMk/>
            <pc:sldMk cId="671337934" sldId="272"/>
            <ac:picMk id="8" creationId="{E23F7562-58C4-33EE-25FD-036DBB459865}"/>
          </ac:picMkLst>
        </pc:picChg>
      </pc:sldChg>
    </pc:docChg>
  </pc:docChgLst>
  <pc:docChgLst>
    <pc:chgData name="NGUYEN Thuy Hanh Duyen" userId="S::thd.nguyen.2023@mitb.smu.edu.sg::500183e5-2433-4dae-abbc-16fa321a5fe6" providerId="AD" clId="Web-{1E8FE714-1816-5B82-AF04-683BD787DC55}"/>
    <pc:docChg chg="modSld">
      <pc:chgData name="NGUYEN Thuy Hanh Duyen" userId="S::thd.nguyen.2023@mitb.smu.edu.sg::500183e5-2433-4dae-abbc-16fa321a5fe6" providerId="AD" clId="Web-{1E8FE714-1816-5B82-AF04-683BD787DC55}" dt="2024-06-21T04:10:21.645" v="816" actId="1076"/>
      <pc:docMkLst>
        <pc:docMk/>
      </pc:docMkLst>
      <pc:sldChg chg="addSp delSp modSp addAnim modNotes">
        <pc:chgData name="NGUYEN Thuy Hanh Duyen" userId="S::thd.nguyen.2023@mitb.smu.edu.sg::500183e5-2433-4dae-abbc-16fa321a5fe6" providerId="AD" clId="Web-{1E8FE714-1816-5B82-AF04-683BD787DC55}" dt="2024-06-21T04:10:21.645" v="816" actId="1076"/>
        <pc:sldMkLst>
          <pc:docMk/>
          <pc:sldMk cId="3689370446" sldId="290"/>
        </pc:sldMkLst>
        <pc:spChg chg="add del mod">
          <ac:chgData name="NGUYEN Thuy Hanh Duyen" userId="S::thd.nguyen.2023@mitb.smu.edu.sg::500183e5-2433-4dae-abbc-16fa321a5fe6" providerId="AD" clId="Web-{1E8FE714-1816-5B82-AF04-683BD787DC55}" dt="2024-06-21T04:05:47.262" v="749"/>
          <ac:spMkLst>
            <pc:docMk/>
            <pc:sldMk cId="3689370446" sldId="290"/>
            <ac:spMk id="2" creationId="{A8D3719B-B39F-B8E5-6EA1-B2C517A89D17}"/>
          </ac:spMkLst>
        </pc:spChg>
        <pc:spChg chg="add del mod">
          <ac:chgData name="NGUYEN Thuy Hanh Duyen" userId="S::thd.nguyen.2023@mitb.smu.edu.sg::500183e5-2433-4dae-abbc-16fa321a5fe6" providerId="AD" clId="Web-{1E8FE714-1816-5B82-AF04-683BD787DC55}" dt="2024-06-21T02:41:09.966" v="63"/>
          <ac:spMkLst>
            <pc:docMk/>
            <pc:sldMk cId="3689370446" sldId="290"/>
            <ac:spMk id="3" creationId="{CEDD9B7E-1B0B-ACD8-3080-A4937A020F22}"/>
          </ac:spMkLst>
        </pc:spChg>
        <pc:spChg chg="add del mod">
          <ac:chgData name="NGUYEN Thuy Hanh Duyen" userId="S::thd.nguyen.2023@mitb.smu.edu.sg::500183e5-2433-4dae-abbc-16fa321a5fe6" providerId="AD" clId="Web-{1E8FE714-1816-5B82-AF04-683BD787DC55}" dt="2024-06-21T03:55:43.914" v="619"/>
          <ac:spMkLst>
            <pc:docMk/>
            <pc:sldMk cId="3689370446" sldId="290"/>
            <ac:spMk id="4" creationId="{5CF54C81-F98E-7290-A6A3-17FC56D1AED9}"/>
          </ac:spMkLst>
        </pc:spChg>
        <pc:spChg chg="add del mod">
          <ac:chgData name="NGUYEN Thuy Hanh Duyen" userId="S::thd.nguyen.2023@mitb.smu.edu.sg::500183e5-2433-4dae-abbc-16fa321a5fe6" providerId="AD" clId="Web-{1E8FE714-1816-5B82-AF04-683BD787DC55}" dt="2024-06-21T02:41:09.966" v="62"/>
          <ac:spMkLst>
            <pc:docMk/>
            <pc:sldMk cId="3689370446" sldId="290"/>
            <ac:spMk id="4" creationId="{8ECCD060-DF3C-5ED7-9CCA-F50F71987D20}"/>
          </ac:spMkLst>
        </pc:spChg>
        <pc:spChg chg="add del mod">
          <ac:chgData name="NGUYEN Thuy Hanh Duyen" userId="S::thd.nguyen.2023@mitb.smu.edu.sg::500183e5-2433-4dae-abbc-16fa321a5fe6" providerId="AD" clId="Web-{1E8FE714-1816-5B82-AF04-683BD787DC55}" dt="2024-06-21T03:55:43.914" v="618"/>
          <ac:spMkLst>
            <pc:docMk/>
            <pc:sldMk cId="3689370446" sldId="290"/>
            <ac:spMk id="5" creationId="{48B85E3E-C01A-B77C-2330-5535AC827187}"/>
          </ac:spMkLst>
        </pc:spChg>
        <pc:spChg chg="add del mod">
          <ac:chgData name="NGUYEN Thuy Hanh Duyen" userId="S::thd.nguyen.2023@mitb.smu.edu.sg::500183e5-2433-4dae-abbc-16fa321a5fe6" providerId="AD" clId="Web-{1E8FE714-1816-5B82-AF04-683BD787DC55}" dt="2024-06-21T02:41:09.966" v="61"/>
          <ac:spMkLst>
            <pc:docMk/>
            <pc:sldMk cId="3689370446" sldId="290"/>
            <ac:spMk id="5" creationId="{92A06FE8-A3D0-45DE-0B96-28A7AC972ACB}"/>
          </ac:spMkLst>
        </pc:spChg>
        <pc:spChg chg="add del mod">
          <ac:chgData name="NGUYEN Thuy Hanh Duyen" userId="S::thd.nguyen.2023@mitb.smu.edu.sg::500183e5-2433-4dae-abbc-16fa321a5fe6" providerId="AD" clId="Web-{1E8FE714-1816-5B82-AF04-683BD787DC55}" dt="2024-06-21T02:41:09.966" v="60"/>
          <ac:spMkLst>
            <pc:docMk/>
            <pc:sldMk cId="3689370446" sldId="290"/>
            <ac:spMk id="6" creationId="{8F735FBB-B4FB-A5A5-0859-33552E332014}"/>
          </ac:spMkLst>
        </pc:spChg>
        <pc:spChg chg="add del mod">
          <ac:chgData name="NGUYEN Thuy Hanh Duyen" userId="S::thd.nguyen.2023@mitb.smu.edu.sg::500183e5-2433-4dae-abbc-16fa321a5fe6" providerId="AD" clId="Web-{1E8FE714-1816-5B82-AF04-683BD787DC55}" dt="2024-06-21T02:41:09.966" v="59"/>
          <ac:spMkLst>
            <pc:docMk/>
            <pc:sldMk cId="3689370446" sldId="290"/>
            <ac:spMk id="7" creationId="{C52BDA78-43FB-5013-6DAE-7123FB629947}"/>
          </ac:spMkLst>
        </pc:spChg>
        <pc:spChg chg="add del mod">
          <ac:chgData name="NGUYEN Thuy Hanh Duyen" userId="S::thd.nguyen.2023@mitb.smu.edu.sg::500183e5-2433-4dae-abbc-16fa321a5fe6" providerId="AD" clId="Web-{1E8FE714-1816-5B82-AF04-683BD787DC55}" dt="2024-06-21T03:45:56.942" v="514"/>
          <ac:spMkLst>
            <pc:docMk/>
            <pc:sldMk cId="3689370446" sldId="290"/>
            <ac:spMk id="7" creationId="{E01D591C-81C6-647C-5F04-737BDCB511E6}"/>
          </ac:spMkLst>
        </pc:spChg>
        <pc:spChg chg="add del mod">
          <ac:chgData name="NGUYEN Thuy Hanh Duyen" userId="S::thd.nguyen.2023@mitb.smu.edu.sg::500183e5-2433-4dae-abbc-16fa321a5fe6" providerId="AD" clId="Web-{1E8FE714-1816-5B82-AF04-683BD787DC55}" dt="2024-06-21T03:46:00.130" v="517"/>
          <ac:spMkLst>
            <pc:docMk/>
            <pc:sldMk cId="3689370446" sldId="290"/>
            <ac:spMk id="8" creationId="{940EAC35-10FB-EE34-72B5-E2B74BE70EE0}"/>
          </ac:spMkLst>
        </pc:spChg>
        <pc:spChg chg="add del mod">
          <ac:chgData name="NGUYEN Thuy Hanh Duyen" userId="S::thd.nguyen.2023@mitb.smu.edu.sg::500183e5-2433-4dae-abbc-16fa321a5fe6" providerId="AD" clId="Web-{1E8FE714-1816-5B82-AF04-683BD787DC55}" dt="2024-06-21T02:41:09.966" v="56"/>
          <ac:spMkLst>
            <pc:docMk/>
            <pc:sldMk cId="3689370446" sldId="290"/>
            <ac:spMk id="10" creationId="{0E0DE61B-F7EF-DC59-0AAE-1718F8ACB597}"/>
          </ac:spMkLst>
        </pc:spChg>
        <pc:spChg chg="mod">
          <ac:chgData name="NGUYEN Thuy Hanh Duyen" userId="S::thd.nguyen.2023@mitb.smu.edu.sg::500183e5-2433-4dae-abbc-16fa321a5fe6" providerId="AD" clId="Web-{1E8FE714-1816-5B82-AF04-683BD787DC55}" dt="2024-06-21T04:05:47.293" v="762"/>
          <ac:spMkLst>
            <pc:docMk/>
            <pc:sldMk cId="3689370446" sldId="290"/>
            <ac:spMk id="10" creationId="{BF3B9761-9E32-1450-CD3A-AF428EAB00CE}"/>
          </ac:spMkLst>
        </pc:spChg>
        <pc:spChg chg="add del mod">
          <ac:chgData name="NGUYEN Thuy Hanh Duyen" userId="S::thd.nguyen.2023@mitb.smu.edu.sg::500183e5-2433-4dae-abbc-16fa321a5fe6" providerId="AD" clId="Web-{1E8FE714-1816-5B82-AF04-683BD787DC55}" dt="2024-06-21T02:41:09.966" v="55"/>
          <ac:spMkLst>
            <pc:docMk/>
            <pc:sldMk cId="3689370446" sldId="290"/>
            <ac:spMk id="11" creationId="{C87DEC47-374F-3697-C87F-A39BC131235B}"/>
          </ac:spMkLst>
        </pc:spChg>
        <pc:spChg chg="add del mod">
          <ac:chgData name="NGUYEN Thuy Hanh Duyen" userId="S::thd.nguyen.2023@mitb.smu.edu.sg::500183e5-2433-4dae-abbc-16fa321a5fe6" providerId="AD" clId="Web-{1E8FE714-1816-5B82-AF04-683BD787DC55}" dt="2024-06-21T02:41:09.966" v="54"/>
          <ac:spMkLst>
            <pc:docMk/>
            <pc:sldMk cId="3689370446" sldId="290"/>
            <ac:spMk id="12" creationId="{892D23D3-7A7F-DF42-AEF7-4CBD0F6DA36A}"/>
          </ac:spMkLst>
        </pc:spChg>
        <pc:spChg chg="mod">
          <ac:chgData name="NGUYEN Thuy Hanh Duyen" userId="S::thd.nguyen.2023@mitb.smu.edu.sg::500183e5-2433-4dae-abbc-16fa321a5fe6" providerId="AD" clId="Web-{1E8FE714-1816-5B82-AF04-683BD787DC55}" dt="2024-06-21T04:05:47.308" v="766"/>
          <ac:spMkLst>
            <pc:docMk/>
            <pc:sldMk cId="3689370446" sldId="290"/>
            <ac:spMk id="12" creationId="{D87FDE1A-217B-D708-74E6-840327B1C143}"/>
          </ac:spMkLst>
        </pc:spChg>
        <pc:spChg chg="add del mod">
          <ac:chgData name="NGUYEN Thuy Hanh Duyen" userId="S::thd.nguyen.2023@mitb.smu.edu.sg::500183e5-2433-4dae-abbc-16fa321a5fe6" providerId="AD" clId="Web-{1E8FE714-1816-5B82-AF04-683BD787DC55}" dt="2024-06-21T02:41:09.966" v="53"/>
          <ac:spMkLst>
            <pc:docMk/>
            <pc:sldMk cId="3689370446" sldId="290"/>
            <ac:spMk id="13" creationId="{BB8F3492-58ED-D0D8-7EFE-DD1B1B522A58}"/>
          </ac:spMkLst>
        </pc:spChg>
        <pc:spChg chg="mod">
          <ac:chgData name="NGUYEN Thuy Hanh Duyen" userId="S::thd.nguyen.2023@mitb.smu.edu.sg::500183e5-2433-4dae-abbc-16fa321a5fe6" providerId="AD" clId="Web-{1E8FE714-1816-5B82-AF04-683BD787DC55}" dt="2024-06-21T04:05:47.308" v="763"/>
          <ac:spMkLst>
            <pc:docMk/>
            <pc:sldMk cId="3689370446" sldId="290"/>
            <ac:spMk id="13" creationId="{F4011E1A-8A14-AB09-BE13-E5234E496D12}"/>
          </ac:spMkLst>
        </pc:spChg>
        <pc:spChg chg="add del mod">
          <ac:chgData name="NGUYEN Thuy Hanh Duyen" userId="S::thd.nguyen.2023@mitb.smu.edu.sg::500183e5-2433-4dae-abbc-16fa321a5fe6" providerId="AD" clId="Web-{1E8FE714-1816-5B82-AF04-683BD787DC55}" dt="2024-06-21T02:41:09.966" v="52"/>
          <ac:spMkLst>
            <pc:docMk/>
            <pc:sldMk cId="3689370446" sldId="290"/>
            <ac:spMk id="14" creationId="{26DC62DD-7E33-40FF-F723-618D486BEF86}"/>
          </ac:spMkLst>
        </pc:spChg>
        <pc:spChg chg="mod">
          <ac:chgData name="NGUYEN Thuy Hanh Duyen" userId="S::thd.nguyen.2023@mitb.smu.edu.sg::500183e5-2433-4dae-abbc-16fa321a5fe6" providerId="AD" clId="Web-{1E8FE714-1816-5B82-AF04-683BD787DC55}" dt="2024-06-21T04:05:47.308" v="764"/>
          <ac:spMkLst>
            <pc:docMk/>
            <pc:sldMk cId="3689370446" sldId="290"/>
            <ac:spMk id="14" creationId="{D1D81F91-1733-51D2-A6D0-C677AA858A67}"/>
          </ac:spMkLst>
        </pc:spChg>
        <pc:spChg chg="add del mod">
          <ac:chgData name="NGUYEN Thuy Hanh Duyen" userId="S::thd.nguyen.2023@mitb.smu.edu.sg::500183e5-2433-4dae-abbc-16fa321a5fe6" providerId="AD" clId="Web-{1E8FE714-1816-5B82-AF04-683BD787DC55}" dt="2024-06-21T02:41:09.966" v="51"/>
          <ac:spMkLst>
            <pc:docMk/>
            <pc:sldMk cId="3689370446" sldId="290"/>
            <ac:spMk id="15" creationId="{53B96B79-FD46-F840-C910-B4AD71950CFA}"/>
          </ac:spMkLst>
        </pc:spChg>
        <pc:spChg chg="mod">
          <ac:chgData name="NGUYEN Thuy Hanh Duyen" userId="S::thd.nguyen.2023@mitb.smu.edu.sg::500183e5-2433-4dae-abbc-16fa321a5fe6" providerId="AD" clId="Web-{1E8FE714-1816-5B82-AF04-683BD787DC55}" dt="2024-06-21T04:05:47.308" v="765"/>
          <ac:spMkLst>
            <pc:docMk/>
            <pc:sldMk cId="3689370446" sldId="290"/>
            <ac:spMk id="15" creationId="{750CCFB5-0826-53F2-6DF7-06D3905A56C1}"/>
          </ac:spMkLst>
        </pc:spChg>
        <pc:spChg chg="add del mod">
          <ac:chgData name="NGUYEN Thuy Hanh Duyen" userId="S::thd.nguyen.2023@mitb.smu.edu.sg::500183e5-2433-4dae-abbc-16fa321a5fe6" providerId="AD" clId="Web-{1E8FE714-1816-5B82-AF04-683BD787DC55}" dt="2024-06-21T02:41:09.966" v="50"/>
          <ac:spMkLst>
            <pc:docMk/>
            <pc:sldMk cId="3689370446" sldId="290"/>
            <ac:spMk id="16" creationId="{65065248-C29E-BB54-EFC8-28380EBA61A4}"/>
          </ac:spMkLst>
        </pc:spChg>
        <pc:spChg chg="add del mod">
          <ac:chgData name="NGUYEN Thuy Hanh Duyen" userId="S::thd.nguyen.2023@mitb.smu.edu.sg::500183e5-2433-4dae-abbc-16fa321a5fe6" providerId="AD" clId="Web-{1E8FE714-1816-5B82-AF04-683BD787DC55}" dt="2024-06-21T02:41:09.966" v="49"/>
          <ac:spMkLst>
            <pc:docMk/>
            <pc:sldMk cId="3689370446" sldId="290"/>
            <ac:spMk id="17" creationId="{724BD245-18FF-5413-4B27-FFBF8BB40139}"/>
          </ac:spMkLst>
        </pc:spChg>
        <pc:spChg chg="add del mod">
          <ac:chgData name="NGUYEN Thuy Hanh Duyen" userId="S::thd.nguyen.2023@mitb.smu.edu.sg::500183e5-2433-4dae-abbc-16fa321a5fe6" providerId="AD" clId="Web-{1E8FE714-1816-5B82-AF04-683BD787DC55}" dt="2024-06-21T02:41:03.950" v="33"/>
          <ac:spMkLst>
            <pc:docMk/>
            <pc:sldMk cId="3689370446" sldId="290"/>
            <ac:spMk id="19" creationId="{13B3B65E-45B4-676B-01E5-992CE9BC5991}"/>
          </ac:spMkLst>
        </pc:spChg>
        <pc:spChg chg="add mod">
          <ac:chgData name="NGUYEN Thuy Hanh Duyen" userId="S::thd.nguyen.2023@mitb.smu.edu.sg::500183e5-2433-4dae-abbc-16fa321a5fe6" providerId="AD" clId="Web-{1E8FE714-1816-5B82-AF04-683BD787DC55}" dt="2024-06-21T04:10:02.301" v="813" actId="20577"/>
          <ac:spMkLst>
            <pc:docMk/>
            <pc:sldMk cId="3689370446" sldId="290"/>
            <ac:spMk id="20" creationId="{263E6071-1BFC-384D-B9EC-E71341F490E4}"/>
          </ac:spMkLst>
        </pc:spChg>
        <pc:spChg chg="add mod">
          <ac:chgData name="NGUYEN Thuy Hanh Duyen" userId="S::thd.nguyen.2023@mitb.smu.edu.sg::500183e5-2433-4dae-abbc-16fa321a5fe6" providerId="AD" clId="Web-{1E8FE714-1816-5B82-AF04-683BD787DC55}" dt="2024-06-21T04:05:47.262" v="750"/>
          <ac:spMkLst>
            <pc:docMk/>
            <pc:sldMk cId="3689370446" sldId="290"/>
            <ac:spMk id="21" creationId="{CEDD9B7E-1B0B-ACD8-3080-A4937A020F22}"/>
          </ac:spMkLst>
        </pc:spChg>
        <pc:spChg chg="add mod">
          <ac:chgData name="NGUYEN Thuy Hanh Duyen" userId="S::thd.nguyen.2023@mitb.smu.edu.sg::500183e5-2433-4dae-abbc-16fa321a5fe6" providerId="AD" clId="Web-{1E8FE714-1816-5B82-AF04-683BD787DC55}" dt="2024-06-21T04:10:15.114" v="814" actId="1076"/>
          <ac:spMkLst>
            <pc:docMk/>
            <pc:sldMk cId="3689370446" sldId="290"/>
            <ac:spMk id="22" creationId="{8ECCD060-DF3C-5ED7-9CCA-F50F71987D20}"/>
          </ac:spMkLst>
        </pc:spChg>
        <pc:spChg chg="add mod">
          <ac:chgData name="NGUYEN Thuy Hanh Duyen" userId="S::thd.nguyen.2023@mitb.smu.edu.sg::500183e5-2433-4dae-abbc-16fa321a5fe6" providerId="AD" clId="Web-{1E8FE714-1816-5B82-AF04-683BD787DC55}" dt="2024-06-21T04:06:38.560" v="782" actId="1076"/>
          <ac:spMkLst>
            <pc:docMk/>
            <pc:sldMk cId="3689370446" sldId="290"/>
            <ac:spMk id="23" creationId="{92A06FE8-A3D0-45DE-0B96-28A7AC972ACB}"/>
          </ac:spMkLst>
        </pc:spChg>
        <pc:spChg chg="add mod">
          <ac:chgData name="NGUYEN Thuy Hanh Duyen" userId="S::thd.nguyen.2023@mitb.smu.edu.sg::500183e5-2433-4dae-abbc-16fa321a5fe6" providerId="AD" clId="Web-{1E8FE714-1816-5B82-AF04-683BD787DC55}" dt="2024-06-21T04:07:22.936" v="786" actId="1076"/>
          <ac:spMkLst>
            <pc:docMk/>
            <pc:sldMk cId="3689370446" sldId="290"/>
            <ac:spMk id="24" creationId="{8F735FBB-B4FB-A5A5-0859-33552E332014}"/>
          </ac:spMkLst>
        </pc:spChg>
        <pc:spChg chg="add del mod">
          <ac:chgData name="NGUYEN Thuy Hanh Duyen" userId="S::thd.nguyen.2023@mitb.smu.edu.sg::500183e5-2433-4dae-abbc-16fa321a5fe6" providerId="AD" clId="Web-{1E8FE714-1816-5B82-AF04-683BD787DC55}" dt="2024-06-21T03:45:49.114" v="508"/>
          <ac:spMkLst>
            <pc:docMk/>
            <pc:sldMk cId="3689370446" sldId="290"/>
            <ac:spMk id="25" creationId="{C52BDA78-43FB-5013-6DAE-7123FB629947}"/>
          </ac:spMkLst>
        </pc:spChg>
        <pc:spChg chg="add mod">
          <ac:chgData name="NGUYEN Thuy Hanh Duyen" userId="S::thd.nguyen.2023@mitb.smu.edu.sg::500183e5-2433-4dae-abbc-16fa321a5fe6" providerId="AD" clId="Web-{1E8FE714-1816-5B82-AF04-683BD787DC55}" dt="2024-06-21T04:08:50.392" v="799" actId="20577"/>
          <ac:spMkLst>
            <pc:docMk/>
            <pc:sldMk cId="3689370446" sldId="290"/>
            <ac:spMk id="28" creationId="{0E0DE61B-F7EF-DC59-0AAE-1718F8ACB597}"/>
          </ac:spMkLst>
        </pc:spChg>
        <pc:spChg chg="add mod">
          <ac:chgData name="NGUYEN Thuy Hanh Duyen" userId="S::thd.nguyen.2023@mitb.smu.edu.sg::500183e5-2433-4dae-abbc-16fa321a5fe6" providerId="AD" clId="Web-{1E8FE714-1816-5B82-AF04-683BD787DC55}" dt="2024-06-21T04:09:20.925" v="801" actId="20577"/>
          <ac:spMkLst>
            <pc:docMk/>
            <pc:sldMk cId="3689370446" sldId="290"/>
            <ac:spMk id="29" creationId="{C87DEC47-374F-3697-C87F-A39BC131235B}"/>
          </ac:spMkLst>
        </pc:spChg>
        <pc:spChg chg="add del mod">
          <ac:chgData name="NGUYEN Thuy Hanh Duyen" userId="S::thd.nguyen.2023@mitb.smu.edu.sg::500183e5-2433-4dae-abbc-16fa321a5fe6" providerId="AD" clId="Web-{1E8FE714-1816-5B82-AF04-683BD787DC55}" dt="2024-06-21T03:45:50.520" v="509"/>
          <ac:spMkLst>
            <pc:docMk/>
            <pc:sldMk cId="3689370446" sldId="290"/>
            <ac:spMk id="30" creationId="{892D23D3-7A7F-DF42-AEF7-4CBD0F6DA36A}"/>
          </ac:spMkLst>
        </pc:spChg>
        <pc:spChg chg="add mod">
          <ac:chgData name="NGUYEN Thuy Hanh Duyen" userId="S::thd.nguyen.2023@mitb.smu.edu.sg::500183e5-2433-4dae-abbc-16fa321a5fe6" providerId="AD" clId="Web-{1E8FE714-1816-5B82-AF04-683BD787DC55}" dt="2024-06-21T04:05:47.277" v="756"/>
          <ac:spMkLst>
            <pc:docMk/>
            <pc:sldMk cId="3689370446" sldId="290"/>
            <ac:spMk id="31" creationId="{4CF2895E-9746-2372-C032-5462B94438CF}"/>
          </ac:spMkLst>
        </pc:spChg>
        <pc:spChg chg="add mod">
          <ac:chgData name="NGUYEN Thuy Hanh Duyen" userId="S::thd.nguyen.2023@mitb.smu.edu.sg::500183e5-2433-4dae-abbc-16fa321a5fe6" providerId="AD" clId="Web-{1E8FE714-1816-5B82-AF04-683BD787DC55}" dt="2024-06-21T04:05:47.277" v="757"/>
          <ac:spMkLst>
            <pc:docMk/>
            <pc:sldMk cId="3689370446" sldId="290"/>
            <ac:spMk id="32" creationId="{55A14537-752F-77A9-BDB0-F5AC162728BD}"/>
          </ac:spMkLst>
        </pc:spChg>
        <pc:spChg chg="add mod">
          <ac:chgData name="NGUYEN Thuy Hanh Duyen" userId="S::thd.nguyen.2023@mitb.smu.edu.sg::500183e5-2433-4dae-abbc-16fa321a5fe6" providerId="AD" clId="Web-{1E8FE714-1816-5B82-AF04-683BD787DC55}" dt="2024-06-21T04:10:21.614" v="815" actId="1076"/>
          <ac:spMkLst>
            <pc:docMk/>
            <pc:sldMk cId="3689370446" sldId="290"/>
            <ac:spMk id="33" creationId="{0EEC054D-4540-B903-C92F-2D2AA79E5421}"/>
          </ac:spMkLst>
        </pc:spChg>
        <pc:spChg chg="add del mod">
          <ac:chgData name="NGUYEN Thuy Hanh Duyen" userId="S::thd.nguyen.2023@mitb.smu.edu.sg::500183e5-2433-4dae-abbc-16fa321a5fe6" providerId="AD" clId="Web-{1E8FE714-1816-5B82-AF04-683BD787DC55}" dt="2024-06-21T03:32:46.573" v="423"/>
          <ac:spMkLst>
            <pc:docMk/>
            <pc:sldMk cId="3689370446" sldId="290"/>
            <ac:spMk id="34" creationId="{9858FECF-3EB4-278D-DF2C-2BA166D1987D}"/>
          </ac:spMkLst>
        </pc:spChg>
        <pc:spChg chg="add del mod">
          <ac:chgData name="NGUYEN Thuy Hanh Duyen" userId="S::thd.nguyen.2023@mitb.smu.edu.sg::500183e5-2433-4dae-abbc-16fa321a5fe6" providerId="AD" clId="Web-{1E8FE714-1816-5B82-AF04-683BD787DC55}" dt="2024-06-21T03:30:49.944" v="342"/>
          <ac:spMkLst>
            <pc:docMk/>
            <pc:sldMk cId="3689370446" sldId="290"/>
            <ac:spMk id="35" creationId="{BB8F3492-58ED-D0D8-7EFE-DD1B1B522A58}"/>
          </ac:spMkLst>
        </pc:spChg>
        <pc:spChg chg="add mod">
          <ac:chgData name="NGUYEN Thuy Hanh Duyen" userId="S::thd.nguyen.2023@mitb.smu.edu.sg::500183e5-2433-4dae-abbc-16fa321a5fe6" providerId="AD" clId="Web-{1E8FE714-1816-5B82-AF04-683BD787DC55}" dt="2024-06-21T04:07:32.343" v="789" actId="1076"/>
          <ac:spMkLst>
            <pc:docMk/>
            <pc:sldMk cId="3689370446" sldId="290"/>
            <ac:spMk id="36" creationId="{26DC62DD-7E33-40FF-F723-618D486BEF86}"/>
          </ac:spMkLst>
        </pc:spChg>
        <pc:spChg chg="add mod">
          <ac:chgData name="NGUYEN Thuy Hanh Duyen" userId="S::thd.nguyen.2023@mitb.smu.edu.sg::500183e5-2433-4dae-abbc-16fa321a5fe6" providerId="AD" clId="Web-{1E8FE714-1816-5B82-AF04-683BD787DC55}" dt="2024-06-21T04:07:32.359" v="790" actId="1076"/>
          <ac:spMkLst>
            <pc:docMk/>
            <pc:sldMk cId="3689370446" sldId="290"/>
            <ac:spMk id="37" creationId="{53B96B79-FD46-F840-C910-B4AD71950CFA}"/>
          </ac:spMkLst>
        </pc:spChg>
        <pc:spChg chg="add mod">
          <ac:chgData name="NGUYEN Thuy Hanh Duyen" userId="S::thd.nguyen.2023@mitb.smu.edu.sg::500183e5-2433-4dae-abbc-16fa321a5fe6" providerId="AD" clId="Web-{1E8FE714-1816-5B82-AF04-683BD787DC55}" dt="2024-06-21T04:07:56.781" v="792" actId="1076"/>
          <ac:spMkLst>
            <pc:docMk/>
            <pc:sldMk cId="3689370446" sldId="290"/>
            <ac:spMk id="38" creationId="{759EC0F8-1BB3-0C84-FD50-D02FC153ABE2}"/>
          </ac:spMkLst>
        </pc:spChg>
        <pc:spChg chg="add del mod">
          <ac:chgData name="NGUYEN Thuy Hanh Duyen" userId="S::thd.nguyen.2023@mitb.smu.edu.sg::500183e5-2433-4dae-abbc-16fa321a5fe6" providerId="AD" clId="Web-{1E8FE714-1816-5B82-AF04-683BD787DC55}" dt="2024-06-21T03:30:49.944" v="341"/>
          <ac:spMkLst>
            <pc:docMk/>
            <pc:sldMk cId="3689370446" sldId="290"/>
            <ac:spMk id="39" creationId="{65065248-C29E-BB54-EFC8-28380EBA61A4}"/>
          </ac:spMkLst>
        </pc:spChg>
        <pc:spChg chg="add del mod">
          <ac:chgData name="NGUYEN Thuy Hanh Duyen" userId="S::thd.nguyen.2023@mitb.smu.edu.sg::500183e5-2433-4dae-abbc-16fa321a5fe6" providerId="AD" clId="Web-{1E8FE714-1816-5B82-AF04-683BD787DC55}" dt="2024-06-21T03:51:08.483" v="583"/>
          <ac:spMkLst>
            <pc:docMk/>
            <pc:sldMk cId="3689370446" sldId="290"/>
            <ac:spMk id="40" creationId="{724BD245-18FF-5413-4B27-FFBF8BB40139}"/>
          </ac:spMkLst>
        </pc:spChg>
        <pc:spChg chg="add del mod">
          <ac:chgData name="NGUYEN Thuy Hanh Duyen" userId="S::thd.nguyen.2023@mitb.smu.edu.sg::500183e5-2433-4dae-abbc-16fa321a5fe6" providerId="AD" clId="Web-{1E8FE714-1816-5B82-AF04-683BD787DC55}" dt="2024-06-21T03:55:46.133" v="624"/>
          <ac:spMkLst>
            <pc:docMk/>
            <pc:sldMk cId="3689370446" sldId="290"/>
            <ac:spMk id="41" creationId="{A33BC758-91A3-B03A-B306-C776E2F54234}"/>
          </ac:spMkLst>
        </pc:spChg>
        <pc:spChg chg="add del">
          <ac:chgData name="NGUYEN Thuy Hanh Duyen" userId="S::thd.nguyen.2023@mitb.smu.edu.sg::500183e5-2433-4dae-abbc-16fa321a5fe6" providerId="AD" clId="Web-{1E8FE714-1816-5B82-AF04-683BD787DC55}" dt="2024-06-21T02:49:21.541" v="300"/>
          <ac:spMkLst>
            <pc:docMk/>
            <pc:sldMk cId="3689370446" sldId="290"/>
            <ac:spMk id="43" creationId="{7DD95211-26CF-1C0D-5940-B49B11DFCF05}"/>
          </ac:spMkLst>
        </pc:spChg>
        <pc:spChg chg="add mod">
          <ac:chgData name="NGUYEN Thuy Hanh Duyen" userId="S::thd.nguyen.2023@mitb.smu.edu.sg::500183e5-2433-4dae-abbc-16fa321a5fe6" providerId="AD" clId="Web-{1E8FE714-1816-5B82-AF04-683BD787DC55}" dt="2024-06-21T04:05:47.324" v="767"/>
          <ac:spMkLst>
            <pc:docMk/>
            <pc:sldMk cId="3689370446" sldId="290"/>
            <ac:spMk id="43" creationId="{F86497C6-1367-36A6-9526-01CF9210682B}"/>
          </ac:spMkLst>
        </pc:spChg>
        <pc:spChg chg="add mod">
          <ac:chgData name="NGUYEN Thuy Hanh Duyen" userId="S::thd.nguyen.2023@mitb.smu.edu.sg::500183e5-2433-4dae-abbc-16fa321a5fe6" providerId="AD" clId="Web-{1E8FE714-1816-5B82-AF04-683BD787DC55}" dt="2024-06-21T04:05:47.340" v="768"/>
          <ac:spMkLst>
            <pc:docMk/>
            <pc:sldMk cId="3689370446" sldId="290"/>
            <ac:spMk id="44" creationId="{2E7E6316-FAB3-23D2-D036-5F2460260B24}"/>
          </ac:spMkLst>
        </pc:spChg>
        <pc:spChg chg="add del">
          <ac:chgData name="NGUYEN Thuy Hanh Duyen" userId="S::thd.nguyen.2023@mitb.smu.edu.sg::500183e5-2433-4dae-abbc-16fa321a5fe6" providerId="AD" clId="Web-{1E8FE714-1816-5B82-AF04-683BD787DC55}" dt="2024-06-21T02:49:21.541" v="299"/>
          <ac:spMkLst>
            <pc:docMk/>
            <pc:sldMk cId="3689370446" sldId="290"/>
            <ac:spMk id="44" creationId="{FBDD6D86-AAE4-B7F4-D64D-5AAC9820038A}"/>
          </ac:spMkLst>
        </pc:spChg>
        <pc:spChg chg="add mod">
          <ac:chgData name="NGUYEN Thuy Hanh Duyen" userId="S::thd.nguyen.2023@mitb.smu.edu.sg::500183e5-2433-4dae-abbc-16fa321a5fe6" providerId="AD" clId="Web-{1E8FE714-1816-5B82-AF04-683BD787DC55}" dt="2024-06-21T04:06:15.466" v="775" actId="1076"/>
          <ac:spMkLst>
            <pc:docMk/>
            <pc:sldMk cId="3689370446" sldId="290"/>
            <ac:spMk id="45" creationId="{78310B93-0752-8B84-F3B6-450D569788F3}"/>
          </ac:spMkLst>
        </pc:spChg>
        <pc:spChg chg="add del">
          <ac:chgData name="NGUYEN Thuy Hanh Duyen" userId="S::thd.nguyen.2023@mitb.smu.edu.sg::500183e5-2433-4dae-abbc-16fa321a5fe6" providerId="AD" clId="Web-{1E8FE714-1816-5B82-AF04-683BD787DC55}" dt="2024-06-21T02:49:21.541" v="297"/>
          <ac:spMkLst>
            <pc:docMk/>
            <pc:sldMk cId="3689370446" sldId="290"/>
            <ac:spMk id="46" creationId="{13128D0A-4A3A-68AF-3081-4DCE64D22802}"/>
          </ac:spMkLst>
        </pc:spChg>
        <pc:spChg chg="add del">
          <ac:chgData name="NGUYEN Thuy Hanh Duyen" userId="S::thd.nguyen.2023@mitb.smu.edu.sg::500183e5-2433-4dae-abbc-16fa321a5fe6" providerId="AD" clId="Web-{1E8FE714-1816-5B82-AF04-683BD787DC55}" dt="2024-06-21T02:49:21.541" v="296"/>
          <ac:spMkLst>
            <pc:docMk/>
            <pc:sldMk cId="3689370446" sldId="290"/>
            <ac:spMk id="47" creationId="{D9715DFC-53C7-47D1-EE16-ECA13BC66D00}"/>
          </ac:spMkLst>
        </pc:spChg>
        <pc:spChg chg="add del">
          <ac:chgData name="NGUYEN Thuy Hanh Duyen" userId="S::thd.nguyen.2023@mitb.smu.edu.sg::500183e5-2433-4dae-abbc-16fa321a5fe6" providerId="AD" clId="Web-{1E8FE714-1816-5B82-AF04-683BD787DC55}" dt="2024-06-21T02:49:21.541" v="295"/>
          <ac:spMkLst>
            <pc:docMk/>
            <pc:sldMk cId="3689370446" sldId="290"/>
            <ac:spMk id="48" creationId="{116D8BD6-F48F-075C-5276-D714FBEB1F88}"/>
          </ac:spMkLst>
        </pc:spChg>
        <pc:spChg chg="add del mod">
          <ac:chgData name="NGUYEN Thuy Hanh Duyen" userId="S::thd.nguyen.2023@mitb.smu.edu.sg::500183e5-2433-4dae-abbc-16fa321a5fe6" providerId="AD" clId="Web-{1E8FE714-1816-5B82-AF04-683BD787DC55}" dt="2024-06-21T03:45:54.942" v="513"/>
          <ac:spMkLst>
            <pc:docMk/>
            <pc:sldMk cId="3689370446" sldId="290"/>
            <ac:spMk id="49" creationId="{11E742CE-07A7-5361-6F4D-9A1FBA39F0FB}"/>
          </ac:spMkLst>
        </pc:spChg>
        <pc:spChg chg="add del mod">
          <ac:chgData name="NGUYEN Thuy Hanh Duyen" userId="S::thd.nguyen.2023@mitb.smu.edu.sg::500183e5-2433-4dae-abbc-16fa321a5fe6" providerId="AD" clId="Web-{1E8FE714-1816-5B82-AF04-683BD787DC55}" dt="2024-06-21T03:45:53.582" v="510"/>
          <ac:spMkLst>
            <pc:docMk/>
            <pc:sldMk cId="3689370446" sldId="290"/>
            <ac:spMk id="50" creationId="{42D401FF-2E7F-0FD4-1336-73306E3D5A17}"/>
          </ac:spMkLst>
        </pc:spChg>
        <pc:grpChg chg="add mod">
          <ac:chgData name="NGUYEN Thuy Hanh Duyen" userId="S::thd.nguyen.2023@mitb.smu.edu.sg::500183e5-2433-4dae-abbc-16fa321a5fe6" providerId="AD" clId="Web-{1E8FE714-1816-5B82-AF04-683BD787DC55}" dt="2024-06-21T04:10:21.645" v="816" actId="1076"/>
          <ac:grpSpMkLst>
            <pc:docMk/>
            <pc:sldMk cId="3689370446" sldId="290"/>
            <ac:grpSpMk id="16" creationId="{03A8C69E-1967-D329-876E-6C43D1374BED}"/>
          </ac:grpSpMkLst>
        </pc:grpChg>
        <pc:grpChg chg="add del mod">
          <ac:chgData name="NGUYEN Thuy Hanh Duyen" userId="S::thd.nguyen.2023@mitb.smu.edu.sg::500183e5-2433-4dae-abbc-16fa321a5fe6" providerId="AD" clId="Web-{1E8FE714-1816-5B82-AF04-683BD787DC55}" dt="2024-06-21T02:48:39.930" v="219"/>
          <ac:grpSpMkLst>
            <pc:docMk/>
            <pc:sldMk cId="3689370446" sldId="290"/>
            <ac:grpSpMk id="20" creationId="{5660D9D9-0584-ECAF-49E5-35A3DE72C61E}"/>
          </ac:grpSpMkLst>
        </pc:grpChg>
        <pc:picChg chg="add mod">
          <ac:chgData name="NGUYEN Thuy Hanh Duyen" userId="S::thd.nguyen.2023@mitb.smu.edu.sg::500183e5-2433-4dae-abbc-16fa321a5fe6" providerId="AD" clId="Web-{1E8FE714-1816-5B82-AF04-683BD787DC55}" dt="2024-06-21T04:01:12.237" v="699" actId="1076"/>
          <ac:picMkLst>
            <pc:docMk/>
            <pc:sldMk cId="3689370446" sldId="290"/>
            <ac:picMk id="18" creationId="{663ED67A-2B85-422A-E879-91D40596EF46}"/>
          </ac:picMkLst>
        </pc:picChg>
        <pc:picChg chg="add del mod">
          <ac:chgData name="NGUYEN Thuy Hanh Duyen" userId="S::thd.nguyen.2023@mitb.smu.edu.sg::500183e5-2433-4dae-abbc-16fa321a5fe6" providerId="AD" clId="Web-{1E8FE714-1816-5B82-AF04-683BD787DC55}" dt="2024-06-21T03:44:28.408" v="499"/>
          <ac:picMkLst>
            <pc:docMk/>
            <pc:sldMk cId="3689370446" sldId="290"/>
            <ac:picMk id="19" creationId="{EBA23198-4F89-2D5A-D864-7A0C6C6AAE9D}"/>
          </ac:picMkLst>
        </pc:picChg>
        <pc:picChg chg="add">
          <ac:chgData name="NGUYEN Thuy Hanh Duyen" userId="S::thd.nguyen.2023@mitb.smu.edu.sg::500183e5-2433-4dae-abbc-16fa321a5fe6" providerId="AD" clId="Web-{1E8FE714-1816-5B82-AF04-683BD787DC55}" dt="2024-06-21T02:41:11.075" v="64"/>
          <ac:picMkLst>
            <pc:docMk/>
            <pc:sldMk cId="3689370446" sldId="290"/>
            <ac:picMk id="41" creationId="{5685AA93-0AB3-389B-FAE4-356BFB66192A}"/>
          </ac:picMkLst>
        </pc:picChg>
        <pc:picChg chg="add">
          <ac:chgData name="NGUYEN Thuy Hanh Duyen" userId="S::thd.nguyen.2023@mitb.smu.edu.sg::500183e5-2433-4dae-abbc-16fa321a5fe6" providerId="AD" clId="Web-{1E8FE714-1816-5B82-AF04-683BD787DC55}" dt="2024-06-21T02:41:11.075" v="64"/>
          <ac:picMkLst>
            <pc:docMk/>
            <pc:sldMk cId="3689370446" sldId="290"/>
            <ac:picMk id="42" creationId="{139E23BF-1413-F91A-6D15-D3AD8CF7FE71}"/>
          </ac:picMkLst>
        </pc:picChg>
        <pc:cxnChg chg="add del mod">
          <ac:chgData name="NGUYEN Thuy Hanh Duyen" userId="S::thd.nguyen.2023@mitb.smu.edu.sg::500183e5-2433-4dae-abbc-16fa321a5fe6" providerId="AD" clId="Web-{1E8FE714-1816-5B82-AF04-683BD787DC55}" dt="2024-06-21T03:55:43.914" v="620"/>
          <ac:cxnSpMkLst>
            <pc:docMk/>
            <pc:sldMk cId="3689370446" sldId="290"/>
            <ac:cxnSpMk id="3" creationId="{3A678368-5663-0D86-EFF9-AD459A36C14C}"/>
          </ac:cxnSpMkLst>
        </pc:cxnChg>
        <pc:cxnChg chg="add del mod">
          <ac:chgData name="NGUYEN Thuy Hanh Duyen" userId="S::thd.nguyen.2023@mitb.smu.edu.sg::500183e5-2433-4dae-abbc-16fa321a5fe6" providerId="AD" clId="Web-{1E8FE714-1816-5B82-AF04-683BD787DC55}" dt="2024-06-21T03:59:01.670" v="677"/>
          <ac:cxnSpMkLst>
            <pc:docMk/>
            <pc:sldMk cId="3689370446" sldId="290"/>
            <ac:cxnSpMk id="6" creationId="{743813A6-2CB0-4C3B-2937-82D126D79CC6}"/>
          </ac:cxnSpMkLst>
        </pc:cxnChg>
        <pc:cxnChg chg="add del mod">
          <ac:chgData name="NGUYEN Thuy Hanh Duyen" userId="S::thd.nguyen.2023@mitb.smu.edu.sg::500183e5-2433-4dae-abbc-16fa321a5fe6" providerId="AD" clId="Web-{1E8FE714-1816-5B82-AF04-683BD787DC55}" dt="2024-06-21T02:41:09.966" v="58"/>
          <ac:cxnSpMkLst>
            <pc:docMk/>
            <pc:sldMk cId="3689370446" sldId="290"/>
            <ac:cxnSpMk id="8" creationId="{5D3AD932-169B-3153-37CE-9E4E5D27BEB1}"/>
          </ac:cxnSpMkLst>
        </pc:cxnChg>
        <pc:cxnChg chg="add del mod">
          <ac:chgData name="NGUYEN Thuy Hanh Duyen" userId="S::thd.nguyen.2023@mitb.smu.edu.sg::500183e5-2433-4dae-abbc-16fa321a5fe6" providerId="AD" clId="Web-{1E8FE714-1816-5B82-AF04-683BD787DC55}" dt="2024-06-21T02:41:09.966" v="57"/>
          <ac:cxnSpMkLst>
            <pc:docMk/>
            <pc:sldMk cId="3689370446" sldId="290"/>
            <ac:cxnSpMk id="9" creationId="{433591A7-8EDE-0D72-81F9-39FE9A170365}"/>
          </ac:cxnSpMkLst>
        </pc:cxnChg>
        <pc:cxnChg chg="add del mod">
          <ac:chgData name="NGUYEN Thuy Hanh Duyen" userId="S::thd.nguyen.2023@mitb.smu.edu.sg::500183e5-2433-4dae-abbc-16fa321a5fe6" providerId="AD" clId="Web-{1E8FE714-1816-5B82-AF04-683BD787DC55}" dt="2024-06-21T03:30:49.944" v="343"/>
          <ac:cxnSpMkLst>
            <pc:docMk/>
            <pc:sldMk cId="3689370446" sldId="290"/>
            <ac:cxnSpMk id="26" creationId="{5D3AD932-169B-3153-37CE-9E4E5D27BEB1}"/>
          </ac:cxnSpMkLst>
        </pc:cxnChg>
        <pc:cxnChg chg="add mod">
          <ac:chgData name="NGUYEN Thuy Hanh Duyen" userId="S::thd.nguyen.2023@mitb.smu.edu.sg::500183e5-2433-4dae-abbc-16fa321a5fe6" providerId="AD" clId="Web-{1E8FE714-1816-5B82-AF04-683BD787DC55}" dt="2024-06-21T04:07:32.312" v="788" actId="1076"/>
          <ac:cxnSpMkLst>
            <pc:docMk/>
            <pc:sldMk cId="3689370446" sldId="290"/>
            <ac:cxnSpMk id="27" creationId="{433591A7-8EDE-0D72-81F9-39FE9A170365}"/>
          </ac:cxnSpMkLst>
        </pc:cxnChg>
        <pc:cxnChg chg="add mod">
          <ac:chgData name="NGUYEN Thuy Hanh Duyen" userId="S::thd.nguyen.2023@mitb.smu.edu.sg::500183e5-2433-4dae-abbc-16fa321a5fe6" providerId="AD" clId="Web-{1E8FE714-1816-5B82-AF04-683BD787DC55}" dt="2024-06-21T04:01:01.924" v="692" actId="1076"/>
          <ac:cxnSpMkLst>
            <pc:docMk/>
            <pc:sldMk cId="3689370446" sldId="290"/>
            <ac:cxnSpMk id="42" creationId="{13445E16-24F5-BB60-237A-E849BBAC371C}"/>
          </ac:cxnSpMkLst>
        </pc:cxnChg>
        <pc:cxnChg chg="add del mod">
          <ac:chgData name="NGUYEN Thuy Hanh Duyen" userId="S::thd.nguyen.2023@mitb.smu.edu.sg::500183e5-2433-4dae-abbc-16fa321a5fe6" providerId="AD" clId="Web-{1E8FE714-1816-5B82-AF04-683BD787DC55}" dt="2024-06-21T02:49:21.541" v="298"/>
          <ac:cxnSpMkLst>
            <pc:docMk/>
            <pc:sldMk cId="3689370446" sldId="290"/>
            <ac:cxnSpMk id="45" creationId="{22580290-4E52-D717-11F5-06D781E2CADD}"/>
          </ac:cxnSpMkLst>
        </pc:cxnChg>
      </pc:sldChg>
    </pc:docChg>
  </pc:docChgLst>
  <pc:docChgLst>
    <pc:chgData name="NGUYEN Thuy Hanh Duyen" userId="S::thd.nguyen.2023@mitb.smu.edu.sg::500183e5-2433-4dae-abbc-16fa321a5fe6" providerId="AD" clId="Web-{3A8FC18C-A9CF-E4E6-570E-E6B9EC5B1282}"/>
    <pc:docChg chg="delSld">
      <pc:chgData name="NGUYEN Thuy Hanh Duyen" userId="S::thd.nguyen.2023@mitb.smu.edu.sg::500183e5-2433-4dae-abbc-16fa321a5fe6" providerId="AD" clId="Web-{3A8FC18C-A9CF-E4E6-570E-E6B9EC5B1282}" dt="2024-06-17T12:28:23.777" v="0"/>
      <pc:docMkLst>
        <pc:docMk/>
      </pc:docMkLst>
      <pc:sldChg chg="del">
        <pc:chgData name="NGUYEN Thuy Hanh Duyen" userId="S::thd.nguyen.2023@mitb.smu.edu.sg::500183e5-2433-4dae-abbc-16fa321a5fe6" providerId="AD" clId="Web-{3A8FC18C-A9CF-E4E6-570E-E6B9EC5B1282}" dt="2024-06-17T12:28:23.777" v="0"/>
        <pc:sldMkLst>
          <pc:docMk/>
          <pc:sldMk cId="3436860986" sldId="269"/>
        </pc:sldMkLst>
      </pc:sldChg>
    </pc:docChg>
  </pc:docChgLst>
  <pc:docChgLst>
    <pc:chgData name="QIU Ruiliu" userId="S::ruiliu.qiu.2023@mitb.smu.edu.sg::86b991fe-5496-483a-a838-631aa9b6487a" providerId="AD" clId="Web-{F5F57A86-AD9E-1614-DE2C-AFC138BE7C18}"/>
    <pc:docChg chg="addSld modSld">
      <pc:chgData name="QIU Ruiliu" userId="S::ruiliu.qiu.2023@mitb.smu.edu.sg::86b991fe-5496-483a-a838-631aa9b6487a" providerId="AD" clId="Web-{F5F57A86-AD9E-1614-DE2C-AFC138BE7C18}" dt="2024-06-17T16:01:13.287" v="60" actId="14100"/>
      <pc:docMkLst>
        <pc:docMk/>
      </pc:docMkLst>
      <pc:sldChg chg="addSp delSp modSp">
        <pc:chgData name="QIU Ruiliu" userId="S::ruiliu.qiu.2023@mitb.smu.edu.sg::86b991fe-5496-483a-a838-631aa9b6487a" providerId="AD" clId="Web-{F5F57A86-AD9E-1614-DE2C-AFC138BE7C18}" dt="2024-06-17T16:01:13.287" v="60" actId="14100"/>
        <pc:sldMkLst>
          <pc:docMk/>
          <pc:sldMk cId="2512121720" sldId="266"/>
        </pc:sldMkLst>
        <pc:picChg chg="add del mod">
          <ac:chgData name="QIU Ruiliu" userId="S::ruiliu.qiu.2023@mitb.smu.edu.sg::86b991fe-5496-483a-a838-631aa9b6487a" providerId="AD" clId="Web-{F5F57A86-AD9E-1614-DE2C-AFC138BE7C18}" dt="2024-06-17T15:59:02.189" v="49"/>
          <ac:picMkLst>
            <pc:docMk/>
            <pc:sldMk cId="2512121720" sldId="266"/>
            <ac:picMk id="3" creationId="{7F214F61-6146-D6EA-4BB4-4FC94477F88B}"/>
          </ac:picMkLst>
        </pc:picChg>
        <pc:picChg chg="add mod">
          <ac:chgData name="QIU Ruiliu" userId="S::ruiliu.qiu.2023@mitb.smu.edu.sg::86b991fe-5496-483a-a838-631aa9b6487a" providerId="AD" clId="Web-{F5F57A86-AD9E-1614-DE2C-AFC138BE7C18}" dt="2024-06-17T15:59:05.033" v="50" actId="1076"/>
          <ac:picMkLst>
            <pc:docMk/>
            <pc:sldMk cId="2512121720" sldId="266"/>
            <ac:picMk id="4" creationId="{40185A7D-3007-5783-A291-6F37EDB975F7}"/>
          </ac:picMkLst>
        </pc:picChg>
        <pc:picChg chg="del">
          <ac:chgData name="QIU Ruiliu" userId="S::ruiliu.qiu.2023@mitb.smu.edu.sg::86b991fe-5496-483a-a838-631aa9b6487a" providerId="AD" clId="Web-{F5F57A86-AD9E-1614-DE2C-AFC138BE7C18}" dt="2024-06-17T12:25:42.797" v="2"/>
          <ac:picMkLst>
            <pc:docMk/>
            <pc:sldMk cId="2512121720" sldId="266"/>
            <ac:picMk id="4" creationId="{F3DBD286-1303-0E17-15DC-5E51CA2FED9F}"/>
          </ac:picMkLst>
        </pc:picChg>
        <pc:picChg chg="add del mod">
          <ac:chgData name="QIU Ruiliu" userId="S::ruiliu.qiu.2023@mitb.smu.edu.sg::86b991fe-5496-483a-a838-631aa9b6487a" providerId="AD" clId="Web-{F5F57A86-AD9E-1614-DE2C-AFC138BE7C18}" dt="2024-06-17T15:59:37.456" v="51"/>
          <ac:picMkLst>
            <pc:docMk/>
            <pc:sldMk cId="2512121720" sldId="266"/>
            <ac:picMk id="5" creationId="{15B1F591-9965-C664-1C96-6422D289A518}"/>
          </ac:picMkLst>
        </pc:picChg>
        <pc:picChg chg="add mod">
          <ac:chgData name="QIU Ruiliu" userId="S::ruiliu.qiu.2023@mitb.smu.edu.sg::86b991fe-5496-483a-a838-631aa9b6487a" providerId="AD" clId="Web-{F5F57A86-AD9E-1614-DE2C-AFC138BE7C18}" dt="2024-06-17T15:59:45.987" v="54" actId="14100"/>
          <ac:picMkLst>
            <pc:docMk/>
            <pc:sldMk cId="2512121720" sldId="266"/>
            <ac:picMk id="6" creationId="{27D59C45-9C2E-24BF-BDFE-13DCF8637F49}"/>
          </ac:picMkLst>
        </pc:picChg>
        <pc:picChg chg="del">
          <ac:chgData name="QIU Ruiliu" userId="S::ruiliu.qiu.2023@mitb.smu.edu.sg::86b991fe-5496-483a-a838-631aa9b6487a" providerId="AD" clId="Web-{F5F57A86-AD9E-1614-DE2C-AFC138BE7C18}" dt="2024-06-17T12:27:01.689" v="12"/>
          <ac:picMkLst>
            <pc:docMk/>
            <pc:sldMk cId="2512121720" sldId="266"/>
            <ac:picMk id="6" creationId="{A580C0CD-3654-89A7-78F5-3AC75464C7CF}"/>
          </ac:picMkLst>
        </pc:picChg>
        <pc:picChg chg="del">
          <ac:chgData name="QIU Ruiliu" userId="S::ruiliu.qiu.2023@mitb.smu.edu.sg::86b991fe-5496-483a-a838-631aa9b6487a" providerId="AD" clId="Web-{F5F57A86-AD9E-1614-DE2C-AFC138BE7C18}" dt="2024-06-17T12:26:14.094" v="6"/>
          <ac:picMkLst>
            <pc:docMk/>
            <pc:sldMk cId="2512121720" sldId="266"/>
            <ac:picMk id="7" creationId="{189E913C-D0B3-4752-FD90-ABBB215BB2D2}"/>
          </ac:picMkLst>
        </pc:picChg>
        <pc:picChg chg="add mod">
          <ac:chgData name="QIU Ruiliu" userId="S::ruiliu.qiu.2023@mitb.smu.edu.sg::86b991fe-5496-483a-a838-631aa9b6487a" providerId="AD" clId="Web-{F5F57A86-AD9E-1614-DE2C-AFC138BE7C18}" dt="2024-06-17T16:01:13.287" v="60" actId="14100"/>
          <ac:picMkLst>
            <pc:docMk/>
            <pc:sldMk cId="2512121720" sldId="266"/>
            <ac:picMk id="7" creationId="{E415E122-F140-03D9-CA17-59C15018B953}"/>
          </ac:picMkLst>
        </pc:picChg>
        <pc:picChg chg="add del mod">
          <ac:chgData name="QIU Ruiliu" userId="S::ruiliu.qiu.2023@mitb.smu.edu.sg::86b991fe-5496-483a-a838-631aa9b6487a" providerId="AD" clId="Web-{F5F57A86-AD9E-1614-DE2C-AFC138BE7C18}" dt="2024-06-17T16:01:10.740" v="59"/>
          <ac:picMkLst>
            <pc:docMk/>
            <pc:sldMk cId="2512121720" sldId="266"/>
            <ac:picMk id="8" creationId="{DD6CC901-D4BA-8CC9-4525-9CD38A2408CA}"/>
          </ac:picMkLst>
        </pc:picChg>
      </pc:sldChg>
      <pc:sldChg chg="addSp delSp modSp add replId">
        <pc:chgData name="QIU Ruiliu" userId="S::ruiliu.qiu.2023@mitb.smu.edu.sg::86b991fe-5496-483a-a838-631aa9b6487a" providerId="AD" clId="Web-{F5F57A86-AD9E-1614-DE2C-AFC138BE7C18}" dt="2024-06-17T15:03:43.427" v="43" actId="1076"/>
        <pc:sldMkLst>
          <pc:docMk/>
          <pc:sldMk cId="3438161337" sldId="277"/>
        </pc:sldMkLst>
        <pc:spChg chg="mod">
          <ac:chgData name="QIU Ruiliu" userId="S::ruiliu.qiu.2023@mitb.smu.edu.sg::86b991fe-5496-483a-a838-631aa9b6487a" providerId="AD" clId="Web-{F5F57A86-AD9E-1614-DE2C-AFC138BE7C18}" dt="2024-06-17T15:02:33.487" v="37" actId="20577"/>
          <ac:spMkLst>
            <pc:docMk/>
            <pc:sldMk cId="3438161337" sldId="277"/>
            <ac:spMk id="2" creationId="{A6205BFA-BFD7-C9FC-AA18-B715BBD39D19}"/>
          </ac:spMkLst>
        </pc:spChg>
        <pc:picChg chg="add mod">
          <ac:chgData name="QIU Ruiliu" userId="S::ruiliu.qiu.2023@mitb.smu.edu.sg::86b991fe-5496-483a-a838-631aa9b6487a" providerId="AD" clId="Web-{F5F57A86-AD9E-1614-DE2C-AFC138BE7C18}" dt="2024-06-17T15:03:43.427" v="43" actId="1076"/>
          <ac:picMkLst>
            <pc:docMk/>
            <pc:sldMk cId="3438161337" sldId="277"/>
            <ac:picMk id="3" creationId="{CEB89325-1F80-3D58-453C-E779F141E185}"/>
          </ac:picMkLst>
        </pc:picChg>
        <pc:picChg chg="del">
          <ac:chgData name="QIU Ruiliu" userId="S::ruiliu.qiu.2023@mitb.smu.edu.sg::86b991fe-5496-483a-a838-631aa9b6487a" providerId="AD" clId="Web-{F5F57A86-AD9E-1614-DE2C-AFC138BE7C18}" dt="2024-06-17T15:03:18.286" v="38"/>
          <ac:picMkLst>
            <pc:docMk/>
            <pc:sldMk cId="3438161337" sldId="277"/>
            <ac:picMk id="8" creationId="{21C167AA-74C9-5D9E-BFDC-7220D29C1E79}"/>
          </ac:picMkLst>
        </pc:picChg>
      </pc:sldChg>
    </pc:docChg>
  </pc:docChgLst>
  <pc:docChgLst>
    <pc:chgData name="NGUYEN Thuy Hanh Duyen" userId="S::thd.nguyen.2023@mitb.smu.edu.sg::500183e5-2433-4dae-abbc-16fa321a5fe6" providerId="AD" clId="Web-{51370119-F545-C33B-EF19-778459E66E66}"/>
    <pc:docChg chg="modSld">
      <pc:chgData name="NGUYEN Thuy Hanh Duyen" userId="S::thd.nguyen.2023@mitb.smu.edu.sg::500183e5-2433-4dae-abbc-16fa321a5fe6" providerId="AD" clId="Web-{51370119-F545-C33B-EF19-778459E66E66}" dt="2024-06-21T08:23:52.356" v="115"/>
      <pc:docMkLst>
        <pc:docMk/>
      </pc:docMkLst>
      <pc:sldChg chg="modNotes">
        <pc:chgData name="NGUYEN Thuy Hanh Duyen" userId="S::thd.nguyen.2023@mitb.smu.edu.sg::500183e5-2433-4dae-abbc-16fa321a5fe6" providerId="AD" clId="Web-{51370119-F545-C33B-EF19-778459E66E66}" dt="2024-06-21T08:19:08.478" v="87"/>
        <pc:sldMkLst>
          <pc:docMk/>
          <pc:sldMk cId="1081553344" sldId="265"/>
        </pc:sldMkLst>
      </pc:sldChg>
      <pc:sldChg chg="modNotes">
        <pc:chgData name="NGUYEN Thuy Hanh Duyen" userId="S::thd.nguyen.2023@mitb.smu.edu.sg::500183e5-2433-4dae-abbc-16fa321a5fe6" providerId="AD" clId="Web-{51370119-F545-C33B-EF19-778459E66E66}" dt="2024-06-21T08:18:18.633" v="83"/>
        <pc:sldMkLst>
          <pc:docMk/>
          <pc:sldMk cId="2512121720" sldId="266"/>
        </pc:sldMkLst>
      </pc:sldChg>
      <pc:sldChg chg="modNotes">
        <pc:chgData name="NGUYEN Thuy Hanh Duyen" userId="S::thd.nguyen.2023@mitb.smu.edu.sg::500183e5-2433-4dae-abbc-16fa321a5fe6" providerId="AD" clId="Web-{51370119-F545-C33B-EF19-778459E66E66}" dt="2024-06-21T08:20:30.698" v="95"/>
        <pc:sldMkLst>
          <pc:docMk/>
          <pc:sldMk cId="671337934" sldId="272"/>
        </pc:sldMkLst>
      </pc:sldChg>
      <pc:sldChg chg="modNotes">
        <pc:chgData name="NGUYEN Thuy Hanh Duyen" userId="S::thd.nguyen.2023@mitb.smu.edu.sg::500183e5-2433-4dae-abbc-16fa321a5fe6" providerId="AD" clId="Web-{51370119-F545-C33B-EF19-778459E66E66}" dt="2024-06-21T08:23:52.356" v="115"/>
        <pc:sldMkLst>
          <pc:docMk/>
          <pc:sldMk cId="322016614" sldId="279"/>
        </pc:sldMkLst>
      </pc:sldChg>
      <pc:sldChg chg="mod modShow">
        <pc:chgData name="NGUYEN Thuy Hanh Duyen" userId="S::thd.nguyen.2023@mitb.smu.edu.sg::500183e5-2433-4dae-abbc-16fa321a5fe6" providerId="AD" clId="Web-{51370119-F545-C33B-EF19-778459E66E66}" dt="2024-06-21T07:28:34.214" v="0"/>
        <pc:sldMkLst>
          <pc:docMk/>
          <pc:sldMk cId="2624664943" sldId="281"/>
        </pc:sldMkLst>
      </pc:sldChg>
      <pc:sldChg chg="modNotes">
        <pc:chgData name="NGUYEN Thuy Hanh Duyen" userId="S::thd.nguyen.2023@mitb.smu.edu.sg::500183e5-2433-4dae-abbc-16fa321a5fe6" providerId="AD" clId="Web-{51370119-F545-C33B-EF19-778459E66E66}" dt="2024-06-21T08:21:31.401" v="104"/>
        <pc:sldMkLst>
          <pc:docMk/>
          <pc:sldMk cId="1065076068" sldId="286"/>
        </pc:sldMkLst>
      </pc:sldChg>
      <pc:sldChg chg="modNotes">
        <pc:chgData name="NGUYEN Thuy Hanh Duyen" userId="S::thd.nguyen.2023@mitb.smu.edu.sg::500183e5-2433-4dae-abbc-16fa321a5fe6" providerId="AD" clId="Web-{51370119-F545-C33B-EF19-778459E66E66}" dt="2024-06-21T07:32:36.168" v="24"/>
        <pc:sldMkLst>
          <pc:docMk/>
          <pc:sldMk cId="2657460985" sldId="288"/>
        </pc:sldMkLst>
      </pc:sldChg>
      <pc:sldChg chg="modNotes">
        <pc:chgData name="NGUYEN Thuy Hanh Duyen" userId="S::thd.nguyen.2023@mitb.smu.edu.sg::500183e5-2433-4dae-abbc-16fa321a5fe6" providerId="AD" clId="Web-{51370119-F545-C33B-EF19-778459E66E66}" dt="2024-06-21T07:29:04.042" v="5"/>
        <pc:sldMkLst>
          <pc:docMk/>
          <pc:sldMk cId="3689370446" sldId="290"/>
        </pc:sldMkLst>
      </pc:sldChg>
    </pc:docChg>
  </pc:docChgLst>
  <pc:docChgLst>
    <pc:chgData name="WEN Yilin" userId="S::yilin.wen.2023@mitb.smu.edu.sg::c86a2177-6a4a-4229-9853-f179c813a92e" providerId="AD" clId="Web-{E76D6020-E6B1-CFFE-D0FB-8A8B586D91A9}"/>
    <pc:docChg chg="addSection">
      <pc:chgData name="WEN Yilin" userId="S::yilin.wen.2023@mitb.smu.edu.sg::c86a2177-6a4a-4229-9853-f179c813a92e" providerId="AD" clId="Web-{E76D6020-E6B1-CFFE-D0FB-8A8B586D91A9}" dt="2024-06-20T08:55:44.647" v="0"/>
      <pc:docMkLst>
        <pc:docMk/>
      </pc:docMkLst>
    </pc:docChg>
  </pc:docChgLst>
  <pc:docChgLst>
    <pc:chgData name="TAN Samson Elijah Chua" userId="bd75c7dc-fec9-4fc6-9199-2f1f3ef85e47" providerId="ADAL" clId="{30C2397A-DF2B-411A-9F75-501A234E5CF5}"/>
    <pc:docChg chg="undo custSel modSld">
      <pc:chgData name="TAN Samson Elijah Chua" userId="bd75c7dc-fec9-4fc6-9199-2f1f3ef85e47" providerId="ADAL" clId="{30C2397A-DF2B-411A-9F75-501A234E5CF5}" dt="2024-06-24T13:43:23.231" v="17"/>
      <pc:docMkLst>
        <pc:docMk/>
      </pc:docMkLst>
      <pc:sldChg chg="addSp delSp modSp mod setBg">
        <pc:chgData name="TAN Samson Elijah Chua" userId="bd75c7dc-fec9-4fc6-9199-2f1f3ef85e47" providerId="ADAL" clId="{30C2397A-DF2B-411A-9F75-501A234E5CF5}" dt="2024-06-24T13:43:23.231" v="17"/>
        <pc:sldMkLst>
          <pc:docMk/>
          <pc:sldMk cId="4029931792" sldId="271"/>
        </pc:sldMkLst>
        <pc:spChg chg="add del mod">
          <ac:chgData name="TAN Samson Elijah Chua" userId="bd75c7dc-fec9-4fc6-9199-2f1f3ef85e47" providerId="ADAL" clId="{30C2397A-DF2B-411A-9F75-501A234E5CF5}" dt="2024-06-24T13:43:21.539" v="14" actId="207"/>
          <ac:spMkLst>
            <pc:docMk/>
            <pc:sldMk cId="4029931792" sldId="271"/>
            <ac:spMk id="21" creationId="{A052A55F-F8BA-CF47-EBAE-E764976ED410}"/>
          </ac:spMkLst>
        </pc:spChg>
        <pc:spChg chg="add del mod">
          <ac:chgData name="TAN Samson Elijah Chua" userId="bd75c7dc-fec9-4fc6-9199-2f1f3ef85e47" providerId="ADAL" clId="{30C2397A-DF2B-411A-9F75-501A234E5CF5}" dt="2024-06-24T13:43:22.929" v="15" actId="207"/>
          <ac:spMkLst>
            <pc:docMk/>
            <pc:sldMk cId="4029931792" sldId="271"/>
            <ac:spMk id="22" creationId="{FB54A2B0-0BBC-2CB4-9EE1-A9969F120ECC}"/>
          </ac:spMkLst>
        </pc:spChg>
        <pc:spChg chg="add del mod">
          <ac:chgData name="TAN Samson Elijah Chua" userId="bd75c7dc-fec9-4fc6-9199-2f1f3ef85e47" providerId="ADAL" clId="{30C2397A-DF2B-411A-9F75-501A234E5CF5}" dt="2024-06-24T13:43:23.079" v="16" actId="207"/>
          <ac:spMkLst>
            <pc:docMk/>
            <pc:sldMk cId="4029931792" sldId="271"/>
            <ac:spMk id="23" creationId="{E2DDB531-081A-D613-854A-BA7BA2F8D4DC}"/>
          </ac:spMkLst>
        </pc:spChg>
        <pc:picChg chg="mod">
          <ac:chgData name="TAN Samson Elijah Chua" userId="bd75c7dc-fec9-4fc6-9199-2f1f3ef85e47" providerId="ADAL" clId="{30C2397A-DF2B-411A-9F75-501A234E5CF5}" dt="2024-06-24T13:41:50.690" v="11" actId="1076"/>
          <ac:picMkLst>
            <pc:docMk/>
            <pc:sldMk cId="4029931792" sldId="271"/>
            <ac:picMk id="3" creationId="{762E0F5C-964D-DF4C-EE1B-BBD413E77FA4}"/>
          </ac:picMkLst>
        </pc:picChg>
      </pc:sldChg>
      <pc:sldChg chg="modSp mod">
        <pc:chgData name="TAN Samson Elijah Chua" userId="bd75c7dc-fec9-4fc6-9199-2f1f3ef85e47" providerId="ADAL" clId="{30C2397A-DF2B-411A-9F75-501A234E5CF5}" dt="2024-06-24T11:40:05.837" v="1" actId="15"/>
        <pc:sldMkLst>
          <pc:docMk/>
          <pc:sldMk cId="3118701970" sldId="284"/>
        </pc:sldMkLst>
        <pc:spChg chg="mod">
          <ac:chgData name="TAN Samson Elijah Chua" userId="bd75c7dc-fec9-4fc6-9199-2f1f3ef85e47" providerId="ADAL" clId="{30C2397A-DF2B-411A-9F75-501A234E5CF5}" dt="2024-06-24T11:40:05.837" v="1" actId="15"/>
          <ac:spMkLst>
            <pc:docMk/>
            <pc:sldMk cId="3118701970" sldId="284"/>
            <ac:spMk id="3" creationId="{1F35B847-AE26-7897-C1EA-7A3EED9C5F73}"/>
          </ac:spMkLst>
        </pc:spChg>
      </pc:sldChg>
    </pc:docChg>
  </pc:docChgLst>
  <pc:docChgLst>
    <pc:chgData name="NGUYEN Thuy Hanh Duyen" userId="S::thd.nguyen.2023@mitb.smu.edu.sg::500183e5-2433-4dae-abbc-16fa321a5fe6" providerId="AD" clId="Web-{C77DF008-5F45-817B-4BB4-CF46790DFD20}"/>
    <pc:docChg chg="addSld">
      <pc:chgData name="NGUYEN Thuy Hanh Duyen" userId="S::thd.nguyen.2023@mitb.smu.edu.sg::500183e5-2433-4dae-abbc-16fa321a5fe6" providerId="AD" clId="Web-{C77DF008-5F45-817B-4BB4-CF46790DFD20}" dt="2024-06-17T06:29:50.871" v="0"/>
      <pc:docMkLst>
        <pc:docMk/>
      </pc:docMkLst>
      <pc:sldChg chg="add replId">
        <pc:chgData name="NGUYEN Thuy Hanh Duyen" userId="S::thd.nguyen.2023@mitb.smu.edu.sg::500183e5-2433-4dae-abbc-16fa321a5fe6" providerId="AD" clId="Web-{C77DF008-5F45-817B-4BB4-CF46790DFD20}" dt="2024-06-17T06:29:50.871" v="0"/>
        <pc:sldMkLst>
          <pc:docMk/>
          <pc:sldMk cId="671337934" sldId="272"/>
        </pc:sldMkLst>
      </pc:sldChg>
    </pc:docChg>
  </pc:docChgLst>
  <pc:docChgLst>
    <pc:chgData name="TAN Samson Elijah Chua" userId="bd75c7dc-fec9-4fc6-9199-2f1f3ef85e47" providerId="ADAL" clId="{07C80DF9-7BC5-4906-9053-F2E11374136C}"/>
    <pc:docChg chg="undo redo custSel addSld delSld modSld sldOrd modSection">
      <pc:chgData name="TAN Samson Elijah Chua" userId="bd75c7dc-fec9-4fc6-9199-2f1f3ef85e47" providerId="ADAL" clId="{07C80DF9-7BC5-4906-9053-F2E11374136C}" dt="2024-06-21T11:29:52.069" v="4226" actId="20577"/>
      <pc:docMkLst>
        <pc:docMk/>
      </pc:docMkLst>
      <pc:sldChg chg="modSp mod">
        <pc:chgData name="TAN Samson Elijah Chua" userId="bd75c7dc-fec9-4fc6-9199-2f1f3ef85e47" providerId="ADAL" clId="{07C80DF9-7BC5-4906-9053-F2E11374136C}" dt="2024-06-20T11:34:53.729" v="4058" actId="20577"/>
        <pc:sldMkLst>
          <pc:docMk/>
          <pc:sldMk cId="130112569" sldId="258"/>
        </pc:sldMkLst>
        <pc:spChg chg="mod">
          <ac:chgData name="TAN Samson Elijah Chua" userId="bd75c7dc-fec9-4fc6-9199-2f1f3ef85e47" providerId="ADAL" clId="{07C80DF9-7BC5-4906-9053-F2E11374136C}" dt="2024-06-20T11:34:53.729" v="4058" actId="20577"/>
          <ac:spMkLst>
            <pc:docMk/>
            <pc:sldMk cId="130112569" sldId="258"/>
            <ac:spMk id="2" creationId="{7E526148-7170-FC94-2C88-19CA54F24DDA}"/>
          </ac:spMkLst>
        </pc:spChg>
        <pc:spChg chg="mod">
          <ac:chgData name="TAN Samson Elijah Chua" userId="bd75c7dc-fec9-4fc6-9199-2f1f3ef85e47" providerId="ADAL" clId="{07C80DF9-7BC5-4906-9053-F2E11374136C}" dt="2024-06-20T07:06:45.006" v="416" actId="255"/>
          <ac:spMkLst>
            <pc:docMk/>
            <pc:sldMk cId="130112569" sldId="258"/>
            <ac:spMk id="8" creationId="{C43B5BC7-FE14-E621-411F-A36FEC4966EF}"/>
          </ac:spMkLst>
        </pc:spChg>
      </pc:sldChg>
      <pc:sldChg chg="del mod ord modShow">
        <pc:chgData name="TAN Samson Elijah Chua" userId="bd75c7dc-fec9-4fc6-9199-2f1f3ef85e47" providerId="ADAL" clId="{07C80DF9-7BC5-4906-9053-F2E11374136C}" dt="2024-06-20T09:04:45.379" v="2619" actId="2696"/>
        <pc:sldMkLst>
          <pc:docMk/>
          <pc:sldMk cId="2532887596" sldId="262"/>
        </pc:sldMkLst>
      </pc:sldChg>
      <pc:sldChg chg="modSp mod">
        <pc:chgData name="TAN Samson Elijah Chua" userId="bd75c7dc-fec9-4fc6-9199-2f1f3ef85e47" providerId="ADAL" clId="{07C80DF9-7BC5-4906-9053-F2E11374136C}" dt="2024-06-20T11:33:14.798" v="3995" actId="20577"/>
        <pc:sldMkLst>
          <pc:docMk/>
          <pc:sldMk cId="2513436797" sldId="263"/>
        </pc:sldMkLst>
        <pc:graphicFrameChg chg="modGraphic">
          <ac:chgData name="TAN Samson Elijah Chua" userId="bd75c7dc-fec9-4fc6-9199-2f1f3ef85e47" providerId="ADAL" clId="{07C80DF9-7BC5-4906-9053-F2E11374136C}" dt="2024-06-20T11:33:14.798" v="3995" actId="20577"/>
          <ac:graphicFrameMkLst>
            <pc:docMk/>
            <pc:sldMk cId="2513436797" sldId="263"/>
            <ac:graphicFrameMk id="3" creationId="{68118222-66E2-0D7F-5281-20D54041D31A}"/>
          </ac:graphicFrameMkLst>
        </pc:graphicFrameChg>
      </pc:sldChg>
      <pc:sldChg chg="modSp mod">
        <pc:chgData name="TAN Samson Elijah Chua" userId="bd75c7dc-fec9-4fc6-9199-2f1f3ef85e47" providerId="ADAL" clId="{07C80DF9-7BC5-4906-9053-F2E11374136C}" dt="2024-06-20T11:30:51.426" v="3985" actId="20577"/>
        <pc:sldMkLst>
          <pc:docMk/>
          <pc:sldMk cId="1081553344" sldId="265"/>
        </pc:sldMkLst>
        <pc:spChg chg="mod">
          <ac:chgData name="TAN Samson Elijah Chua" userId="bd75c7dc-fec9-4fc6-9199-2f1f3ef85e47" providerId="ADAL" clId="{07C80DF9-7BC5-4906-9053-F2E11374136C}" dt="2024-06-20T11:30:51.426" v="3985" actId="20577"/>
          <ac:spMkLst>
            <pc:docMk/>
            <pc:sldMk cId="1081553344" sldId="265"/>
            <ac:spMk id="2" creationId="{7E526148-7170-FC94-2C88-19CA54F24DDA}"/>
          </ac:spMkLst>
        </pc:spChg>
      </pc:sldChg>
      <pc:sldChg chg="modSp mod">
        <pc:chgData name="TAN Samson Elijah Chua" userId="bd75c7dc-fec9-4fc6-9199-2f1f3ef85e47" providerId="ADAL" clId="{07C80DF9-7BC5-4906-9053-F2E11374136C}" dt="2024-06-20T11:30:56.207" v="3988" actId="20577"/>
        <pc:sldMkLst>
          <pc:docMk/>
          <pc:sldMk cId="2512121720" sldId="266"/>
        </pc:sldMkLst>
        <pc:spChg chg="mod">
          <ac:chgData name="TAN Samson Elijah Chua" userId="bd75c7dc-fec9-4fc6-9199-2f1f3ef85e47" providerId="ADAL" clId="{07C80DF9-7BC5-4906-9053-F2E11374136C}" dt="2024-06-20T11:30:56.207" v="3988" actId="20577"/>
          <ac:spMkLst>
            <pc:docMk/>
            <pc:sldMk cId="2512121720" sldId="266"/>
            <ac:spMk id="2" creationId="{7E526148-7170-FC94-2C88-19CA54F24DDA}"/>
          </ac:spMkLst>
        </pc:spChg>
      </pc:sldChg>
      <pc:sldChg chg="addSp delSp modSp del mod modNotesTx">
        <pc:chgData name="TAN Samson Elijah Chua" userId="bd75c7dc-fec9-4fc6-9199-2f1f3ef85e47" providerId="ADAL" clId="{07C80DF9-7BC5-4906-9053-F2E11374136C}" dt="2024-06-21T11:29:52.069" v="4226" actId="20577"/>
        <pc:sldMkLst>
          <pc:docMk/>
          <pc:sldMk cId="4029931792" sldId="271"/>
        </pc:sldMkLst>
        <pc:spChg chg="add mod">
          <ac:chgData name="TAN Samson Elijah Chua" userId="bd75c7dc-fec9-4fc6-9199-2f1f3ef85e47" providerId="ADAL" clId="{07C80DF9-7BC5-4906-9053-F2E11374136C}" dt="2024-06-21T11:19:27.916" v="4172" actId="1076"/>
          <ac:spMkLst>
            <pc:docMk/>
            <pc:sldMk cId="4029931792" sldId="271"/>
            <ac:spMk id="4" creationId="{096F88FB-9DE8-DDED-A4EB-0AB97F6DC03D}"/>
          </ac:spMkLst>
        </pc:spChg>
        <pc:spChg chg="add mod">
          <ac:chgData name="TAN Samson Elijah Chua" userId="bd75c7dc-fec9-4fc6-9199-2f1f3ef85e47" providerId="ADAL" clId="{07C80DF9-7BC5-4906-9053-F2E11374136C}" dt="2024-06-21T11:21:16.889" v="4212" actId="14100"/>
          <ac:spMkLst>
            <pc:docMk/>
            <pc:sldMk cId="4029931792" sldId="271"/>
            <ac:spMk id="6" creationId="{2C6CECAC-BD3B-B5B1-7999-ED7E89049902}"/>
          </ac:spMkLst>
        </pc:spChg>
        <pc:spChg chg="add mod">
          <ac:chgData name="TAN Samson Elijah Chua" userId="bd75c7dc-fec9-4fc6-9199-2f1f3ef85e47" providerId="ADAL" clId="{07C80DF9-7BC5-4906-9053-F2E11374136C}" dt="2024-06-21T11:19:08.958" v="4164" actId="1076"/>
          <ac:spMkLst>
            <pc:docMk/>
            <pc:sldMk cId="4029931792" sldId="271"/>
            <ac:spMk id="7" creationId="{048DDB02-B025-15CA-5E19-C991C26363C2}"/>
          </ac:spMkLst>
        </pc:spChg>
        <pc:spChg chg="add mod">
          <ac:chgData name="TAN Samson Elijah Chua" userId="bd75c7dc-fec9-4fc6-9199-2f1f3ef85e47" providerId="ADAL" clId="{07C80DF9-7BC5-4906-9053-F2E11374136C}" dt="2024-06-21T11:29:38.560" v="4218" actId="20577"/>
          <ac:spMkLst>
            <pc:docMk/>
            <pc:sldMk cId="4029931792" sldId="271"/>
            <ac:spMk id="10" creationId="{AEF53BC9-E3B8-2236-643B-9374B54216ED}"/>
          </ac:spMkLst>
        </pc:spChg>
        <pc:spChg chg="add mod">
          <ac:chgData name="TAN Samson Elijah Chua" userId="bd75c7dc-fec9-4fc6-9199-2f1f3ef85e47" providerId="ADAL" clId="{07C80DF9-7BC5-4906-9053-F2E11374136C}" dt="2024-06-21T11:20:48.645" v="4191" actId="1076"/>
          <ac:spMkLst>
            <pc:docMk/>
            <pc:sldMk cId="4029931792" sldId="271"/>
            <ac:spMk id="16" creationId="{19AAEF93-49A1-DFEE-1C2B-3C5F71D1517B}"/>
          </ac:spMkLst>
        </pc:spChg>
        <pc:spChg chg="add mod">
          <ac:chgData name="TAN Samson Elijah Chua" userId="bd75c7dc-fec9-4fc6-9199-2f1f3ef85e47" providerId="ADAL" clId="{07C80DF9-7BC5-4906-9053-F2E11374136C}" dt="2024-06-21T11:29:46.899" v="4222" actId="20577"/>
          <ac:spMkLst>
            <pc:docMk/>
            <pc:sldMk cId="4029931792" sldId="271"/>
            <ac:spMk id="17" creationId="{99C4D376-8C0E-56D2-0BC3-F65C8F474FDD}"/>
          </ac:spMkLst>
        </pc:spChg>
        <pc:spChg chg="add mod">
          <ac:chgData name="TAN Samson Elijah Chua" userId="bd75c7dc-fec9-4fc6-9199-2f1f3ef85e47" providerId="ADAL" clId="{07C80DF9-7BC5-4906-9053-F2E11374136C}" dt="2024-06-21T11:21:26.147" v="4214" actId="1076"/>
          <ac:spMkLst>
            <pc:docMk/>
            <pc:sldMk cId="4029931792" sldId="271"/>
            <ac:spMk id="18" creationId="{6B3F7647-7A45-F1A9-7913-2D1C39E2E7A0}"/>
          </ac:spMkLst>
        </pc:spChg>
        <pc:spChg chg="add del mod">
          <ac:chgData name="TAN Samson Elijah Chua" userId="bd75c7dc-fec9-4fc6-9199-2f1f3ef85e47" providerId="ADAL" clId="{07C80DF9-7BC5-4906-9053-F2E11374136C}" dt="2024-06-20T08:54:41.279" v="2420" actId="478"/>
          <ac:spMkLst>
            <pc:docMk/>
            <pc:sldMk cId="4029931792" sldId="271"/>
            <ac:spMk id="19" creationId="{7759BD43-1668-6419-42DB-39756A1C2CEC}"/>
          </ac:spMkLst>
        </pc:spChg>
        <pc:spChg chg="add mod">
          <ac:chgData name="TAN Samson Elijah Chua" userId="bd75c7dc-fec9-4fc6-9199-2f1f3ef85e47" providerId="ADAL" clId="{07C80DF9-7BC5-4906-9053-F2E11374136C}" dt="2024-06-21T11:29:52.069" v="4226" actId="20577"/>
          <ac:spMkLst>
            <pc:docMk/>
            <pc:sldMk cId="4029931792" sldId="271"/>
            <ac:spMk id="19" creationId="{A20E1E44-1CA0-F7FF-8CB8-DFE059332767}"/>
          </ac:spMkLst>
        </pc:spChg>
        <pc:spChg chg="add mod">
          <ac:chgData name="TAN Samson Elijah Chua" userId="bd75c7dc-fec9-4fc6-9199-2f1f3ef85e47" providerId="ADAL" clId="{07C80DF9-7BC5-4906-9053-F2E11374136C}" dt="2024-06-21T11:20:38.658" v="4189" actId="1076"/>
          <ac:spMkLst>
            <pc:docMk/>
            <pc:sldMk cId="4029931792" sldId="271"/>
            <ac:spMk id="20" creationId="{15838BDF-D32D-EA62-58AB-C9FB4DC69292}"/>
          </ac:spMkLst>
        </pc:spChg>
        <pc:spChg chg="add mod">
          <ac:chgData name="TAN Samson Elijah Chua" userId="bd75c7dc-fec9-4fc6-9199-2f1f3ef85e47" providerId="ADAL" clId="{07C80DF9-7BC5-4906-9053-F2E11374136C}" dt="2024-06-20T08:56:49.253" v="2462" actId="1076"/>
          <ac:spMkLst>
            <pc:docMk/>
            <pc:sldMk cId="4029931792" sldId="271"/>
            <ac:spMk id="21" creationId="{A052A55F-F8BA-CF47-EBAE-E764976ED410}"/>
          </ac:spMkLst>
        </pc:spChg>
        <pc:spChg chg="add mod">
          <ac:chgData name="TAN Samson Elijah Chua" userId="bd75c7dc-fec9-4fc6-9199-2f1f3ef85e47" providerId="ADAL" clId="{07C80DF9-7BC5-4906-9053-F2E11374136C}" dt="2024-06-20T08:57:00.814" v="2484" actId="1076"/>
          <ac:spMkLst>
            <pc:docMk/>
            <pc:sldMk cId="4029931792" sldId="271"/>
            <ac:spMk id="22" creationId="{FB54A2B0-0BBC-2CB4-9EE1-A9969F120ECC}"/>
          </ac:spMkLst>
        </pc:spChg>
        <pc:spChg chg="add mod">
          <ac:chgData name="TAN Samson Elijah Chua" userId="bd75c7dc-fec9-4fc6-9199-2f1f3ef85e47" providerId="ADAL" clId="{07C80DF9-7BC5-4906-9053-F2E11374136C}" dt="2024-06-20T08:57:25.124" v="2505" actId="1076"/>
          <ac:spMkLst>
            <pc:docMk/>
            <pc:sldMk cId="4029931792" sldId="271"/>
            <ac:spMk id="23" creationId="{E2DDB531-081A-D613-854A-BA7BA2F8D4DC}"/>
          </ac:spMkLst>
        </pc:spChg>
        <pc:picChg chg="mod">
          <ac:chgData name="TAN Samson Elijah Chua" userId="bd75c7dc-fec9-4fc6-9199-2f1f3ef85e47" providerId="ADAL" clId="{07C80DF9-7BC5-4906-9053-F2E11374136C}" dt="2024-06-21T11:18:43.254" v="4159" actId="1076"/>
          <ac:picMkLst>
            <pc:docMk/>
            <pc:sldMk cId="4029931792" sldId="271"/>
            <ac:picMk id="3" creationId="{762E0F5C-964D-DF4C-EE1B-BBD413E77FA4}"/>
          </ac:picMkLst>
        </pc:picChg>
        <pc:picChg chg="mod">
          <ac:chgData name="TAN Samson Elijah Chua" userId="bd75c7dc-fec9-4fc6-9199-2f1f3ef85e47" providerId="ADAL" clId="{07C80DF9-7BC5-4906-9053-F2E11374136C}" dt="2024-06-20T08:56:25.316" v="2441" actId="1076"/>
          <ac:picMkLst>
            <pc:docMk/>
            <pc:sldMk cId="4029931792" sldId="271"/>
            <ac:picMk id="11" creationId="{1600A75A-F3FB-09D5-D469-8C29D5E05F72}"/>
          </ac:picMkLst>
        </pc:picChg>
        <pc:picChg chg="mod">
          <ac:chgData name="TAN Samson Elijah Chua" userId="bd75c7dc-fec9-4fc6-9199-2f1f3ef85e47" providerId="ADAL" clId="{07C80DF9-7BC5-4906-9053-F2E11374136C}" dt="2024-06-20T08:56:25.316" v="2441" actId="1076"/>
          <ac:picMkLst>
            <pc:docMk/>
            <pc:sldMk cId="4029931792" sldId="271"/>
            <ac:picMk id="12" creationId="{D49E70C0-274F-41A8-1F15-D87E068B1695}"/>
          </ac:picMkLst>
        </pc:picChg>
        <pc:picChg chg="mod">
          <ac:chgData name="TAN Samson Elijah Chua" userId="bd75c7dc-fec9-4fc6-9199-2f1f3ef85e47" providerId="ADAL" clId="{07C80DF9-7BC5-4906-9053-F2E11374136C}" dt="2024-06-21T11:18:48.506" v="4161" actId="1076"/>
          <ac:picMkLst>
            <pc:docMk/>
            <pc:sldMk cId="4029931792" sldId="271"/>
            <ac:picMk id="13" creationId="{B189F0E8-92F0-305D-5100-89E87D2916F5}"/>
          </ac:picMkLst>
        </pc:picChg>
        <pc:picChg chg="mod">
          <ac:chgData name="TAN Samson Elijah Chua" userId="bd75c7dc-fec9-4fc6-9199-2f1f3ef85e47" providerId="ADAL" clId="{07C80DF9-7BC5-4906-9053-F2E11374136C}" dt="2024-06-20T08:43:42.937" v="2007" actId="1076"/>
          <ac:picMkLst>
            <pc:docMk/>
            <pc:sldMk cId="4029931792" sldId="271"/>
            <ac:picMk id="14" creationId="{BC428D8C-EF53-A2F7-1779-4BAAAD65ED58}"/>
          </ac:picMkLst>
        </pc:picChg>
        <pc:picChg chg="mod">
          <ac:chgData name="TAN Samson Elijah Chua" userId="bd75c7dc-fec9-4fc6-9199-2f1f3ef85e47" providerId="ADAL" clId="{07C80DF9-7BC5-4906-9053-F2E11374136C}" dt="2024-06-20T08:43:42.937" v="2007" actId="1076"/>
          <ac:picMkLst>
            <pc:docMk/>
            <pc:sldMk cId="4029931792" sldId="271"/>
            <ac:picMk id="15" creationId="{1565749D-DE04-F681-61E2-C0E0E88D5079}"/>
          </ac:picMkLst>
        </pc:picChg>
        <pc:cxnChg chg="add mod">
          <ac:chgData name="TAN Samson Elijah Chua" userId="bd75c7dc-fec9-4fc6-9199-2f1f3ef85e47" providerId="ADAL" clId="{07C80DF9-7BC5-4906-9053-F2E11374136C}" dt="2024-06-20T08:53:32.752" v="2417" actId="1076"/>
          <ac:cxnSpMkLst>
            <pc:docMk/>
            <pc:sldMk cId="4029931792" sldId="271"/>
            <ac:cxnSpMk id="10" creationId="{E311D90E-E083-AE85-E496-3D3A4D1BC42E}"/>
          </ac:cxnSpMkLst>
        </pc:cxnChg>
        <pc:cxnChg chg="add mod">
          <ac:chgData name="TAN Samson Elijah Chua" userId="bd75c7dc-fec9-4fc6-9199-2f1f3ef85e47" providerId="ADAL" clId="{07C80DF9-7BC5-4906-9053-F2E11374136C}" dt="2024-06-20T08:53:26.211" v="2415" actId="1076"/>
          <ac:cxnSpMkLst>
            <pc:docMk/>
            <pc:sldMk cId="4029931792" sldId="271"/>
            <ac:cxnSpMk id="16" creationId="{0CF9A906-5A2C-9E97-B9F8-388F7CD1582A}"/>
          </ac:cxnSpMkLst>
        </pc:cxnChg>
        <pc:cxnChg chg="add mod">
          <ac:chgData name="TAN Samson Elijah Chua" userId="bd75c7dc-fec9-4fc6-9199-2f1f3ef85e47" providerId="ADAL" clId="{07C80DF9-7BC5-4906-9053-F2E11374136C}" dt="2024-06-20T08:50:44.735" v="2227" actId="1036"/>
          <ac:cxnSpMkLst>
            <pc:docMk/>
            <pc:sldMk cId="4029931792" sldId="271"/>
            <ac:cxnSpMk id="18" creationId="{DC251694-EC0C-2A29-8F7E-8CFC1C4E3974}"/>
          </ac:cxnSpMkLst>
        </pc:cxnChg>
      </pc:sldChg>
      <pc:sldChg chg="modSp mod">
        <pc:chgData name="TAN Samson Elijah Chua" userId="bd75c7dc-fec9-4fc6-9199-2f1f3ef85e47" providerId="ADAL" clId="{07C80DF9-7BC5-4906-9053-F2E11374136C}" dt="2024-06-20T11:33:39.151" v="3997" actId="20577"/>
        <pc:sldMkLst>
          <pc:docMk/>
          <pc:sldMk cId="671337934" sldId="272"/>
        </pc:sldMkLst>
        <pc:spChg chg="mod">
          <ac:chgData name="TAN Samson Elijah Chua" userId="bd75c7dc-fec9-4fc6-9199-2f1f3ef85e47" providerId="ADAL" clId="{07C80DF9-7BC5-4906-9053-F2E11374136C}" dt="2024-06-20T11:33:39.151" v="3997" actId="20577"/>
          <ac:spMkLst>
            <pc:docMk/>
            <pc:sldMk cId="671337934" sldId="272"/>
            <ac:spMk id="16" creationId="{54390758-C2D4-75F8-FF93-C3B2EA62749D}"/>
          </ac:spMkLst>
        </pc:spChg>
      </pc:sldChg>
      <pc:sldChg chg="addSp delSp modSp mod delAnim modAnim">
        <pc:chgData name="TAN Samson Elijah Chua" userId="bd75c7dc-fec9-4fc6-9199-2f1f3ef85e47" providerId="ADAL" clId="{07C80DF9-7BC5-4906-9053-F2E11374136C}" dt="2024-06-20T06:19:18.682" v="16" actId="478"/>
        <pc:sldMkLst>
          <pc:docMk/>
          <pc:sldMk cId="1300238008" sldId="276"/>
        </pc:sldMkLst>
        <pc:spChg chg="del mod topLvl">
          <ac:chgData name="TAN Samson Elijah Chua" userId="bd75c7dc-fec9-4fc6-9199-2f1f3ef85e47" providerId="ADAL" clId="{07C80DF9-7BC5-4906-9053-F2E11374136C}" dt="2024-06-20T06:19:16.303" v="15" actId="478"/>
          <ac:spMkLst>
            <pc:docMk/>
            <pc:sldMk cId="1300238008" sldId="276"/>
            <ac:spMk id="6" creationId="{07AF6A58-1A4D-8D3E-E494-E47320057773}"/>
          </ac:spMkLst>
        </pc:spChg>
        <pc:spChg chg="del mod topLvl">
          <ac:chgData name="TAN Samson Elijah Chua" userId="bd75c7dc-fec9-4fc6-9199-2f1f3ef85e47" providerId="ADAL" clId="{07C80DF9-7BC5-4906-9053-F2E11374136C}" dt="2024-06-20T06:16:41.181" v="10" actId="21"/>
          <ac:spMkLst>
            <pc:docMk/>
            <pc:sldMk cId="1300238008" sldId="276"/>
            <ac:spMk id="7" creationId="{A3BA0DAA-53FE-D487-3688-790B297BE2F0}"/>
          </ac:spMkLst>
        </pc:spChg>
        <pc:spChg chg="add del mod">
          <ac:chgData name="TAN Samson Elijah Chua" userId="bd75c7dc-fec9-4fc6-9199-2f1f3ef85e47" providerId="ADAL" clId="{07C80DF9-7BC5-4906-9053-F2E11374136C}" dt="2024-06-20T06:19:18.682" v="16" actId="478"/>
          <ac:spMkLst>
            <pc:docMk/>
            <pc:sldMk cId="1300238008" sldId="276"/>
            <ac:spMk id="15" creationId="{A3BA0DAA-53FE-D487-3688-790B297BE2F0}"/>
          </ac:spMkLst>
        </pc:spChg>
        <pc:grpChg chg="add del mod">
          <ac:chgData name="TAN Samson Elijah Chua" userId="bd75c7dc-fec9-4fc6-9199-2f1f3ef85e47" providerId="ADAL" clId="{07C80DF9-7BC5-4906-9053-F2E11374136C}" dt="2024-06-20T06:16:41.181" v="10" actId="21"/>
          <ac:grpSpMkLst>
            <pc:docMk/>
            <pc:sldMk cId="1300238008" sldId="276"/>
            <ac:grpSpMk id="5" creationId="{EEC814CB-063B-9230-E812-ABE97866A5D5}"/>
          </ac:grpSpMkLst>
        </pc:grpChg>
        <pc:grpChg chg="mod">
          <ac:chgData name="TAN Samson Elijah Chua" userId="bd75c7dc-fec9-4fc6-9199-2f1f3ef85e47" providerId="ADAL" clId="{07C80DF9-7BC5-4906-9053-F2E11374136C}" dt="2024-06-20T06:16:15.071" v="3" actId="1076"/>
          <ac:grpSpMkLst>
            <pc:docMk/>
            <pc:sldMk cId="1300238008" sldId="276"/>
            <ac:grpSpMk id="19" creationId="{3531265C-38AD-E570-EC3C-80CEC650E5CE}"/>
          </ac:grpSpMkLst>
        </pc:grpChg>
      </pc:sldChg>
      <pc:sldChg chg="addSp modSp mod modNotesTx">
        <pc:chgData name="TAN Samson Elijah Chua" userId="bd75c7dc-fec9-4fc6-9199-2f1f3ef85e47" providerId="ADAL" clId="{07C80DF9-7BC5-4906-9053-F2E11374136C}" dt="2024-06-21T11:17:32.702" v="4152" actId="20577"/>
        <pc:sldMkLst>
          <pc:docMk/>
          <pc:sldMk cId="3930938478" sldId="280"/>
        </pc:sldMkLst>
        <pc:spChg chg="add mod">
          <ac:chgData name="TAN Samson Elijah Chua" userId="bd75c7dc-fec9-4fc6-9199-2f1f3ef85e47" providerId="ADAL" clId="{07C80DF9-7BC5-4906-9053-F2E11374136C}" dt="2024-06-20T09:04:32.977" v="2615" actId="20577"/>
          <ac:spMkLst>
            <pc:docMk/>
            <pc:sldMk cId="3930938478" sldId="280"/>
            <ac:spMk id="9" creationId="{C3C4B457-7448-A3F5-AEA2-2D8A0BC6075E}"/>
          </ac:spMkLst>
        </pc:spChg>
        <pc:spChg chg="mod">
          <ac:chgData name="TAN Samson Elijah Chua" userId="bd75c7dc-fec9-4fc6-9199-2f1f3ef85e47" providerId="ADAL" clId="{07C80DF9-7BC5-4906-9053-F2E11374136C}" dt="2024-06-21T11:17:32.702" v="4152" actId="20577"/>
          <ac:spMkLst>
            <pc:docMk/>
            <pc:sldMk cId="3930938478" sldId="280"/>
            <ac:spMk id="16" creationId="{65E9506F-AA0E-F148-4E15-6DA81FA5A50D}"/>
          </ac:spMkLst>
        </pc:spChg>
        <pc:picChg chg="add mod">
          <ac:chgData name="TAN Samson Elijah Chua" userId="bd75c7dc-fec9-4fc6-9199-2f1f3ef85e47" providerId="ADAL" clId="{07C80DF9-7BC5-4906-9053-F2E11374136C}" dt="2024-06-20T09:04:01.479" v="2606" actId="14100"/>
          <ac:picMkLst>
            <pc:docMk/>
            <pc:sldMk cId="3930938478" sldId="280"/>
            <ac:picMk id="4" creationId="{09E9CEC4-4C49-48CE-EE3A-19DE8CD68E57}"/>
          </ac:picMkLst>
        </pc:picChg>
        <pc:picChg chg="mod">
          <ac:chgData name="TAN Samson Elijah Chua" userId="bd75c7dc-fec9-4fc6-9199-2f1f3ef85e47" providerId="ADAL" clId="{07C80DF9-7BC5-4906-9053-F2E11374136C}" dt="2024-06-20T09:04:18.927" v="2609" actId="1076"/>
          <ac:picMkLst>
            <pc:docMk/>
            <pc:sldMk cId="3930938478" sldId="280"/>
            <ac:picMk id="5" creationId="{5BB934A1-F7D8-05F5-AAD9-38196C3DCB63}"/>
          </ac:picMkLst>
        </pc:picChg>
        <pc:picChg chg="add mod">
          <ac:chgData name="TAN Samson Elijah Chua" userId="bd75c7dc-fec9-4fc6-9199-2f1f3ef85e47" providerId="ADAL" clId="{07C80DF9-7BC5-4906-9053-F2E11374136C}" dt="2024-06-20T09:04:10.899" v="2608" actId="1076"/>
          <ac:picMkLst>
            <pc:docMk/>
            <pc:sldMk cId="3930938478" sldId="280"/>
            <ac:picMk id="6" creationId="{F45F8F60-1C6E-28B9-96C3-EAF1E85451B5}"/>
          </ac:picMkLst>
        </pc:picChg>
        <pc:picChg chg="mod">
          <ac:chgData name="TAN Samson Elijah Chua" userId="bd75c7dc-fec9-4fc6-9199-2f1f3ef85e47" providerId="ADAL" clId="{07C80DF9-7BC5-4906-9053-F2E11374136C}" dt="2024-06-20T09:04:20.330" v="2610" actId="1076"/>
          <ac:picMkLst>
            <pc:docMk/>
            <pc:sldMk cId="3930938478" sldId="280"/>
            <ac:picMk id="7" creationId="{89B29565-2432-9880-28A5-215BC332770D}"/>
          </ac:picMkLst>
        </pc:picChg>
      </pc:sldChg>
      <pc:sldChg chg="addSp delSp modSp mod modNotesTx">
        <pc:chgData name="TAN Samson Elijah Chua" userId="bd75c7dc-fec9-4fc6-9199-2f1f3ef85e47" providerId="ADAL" clId="{07C80DF9-7BC5-4906-9053-F2E11374136C}" dt="2024-06-20T08:27:53.947" v="2003" actId="1076"/>
        <pc:sldMkLst>
          <pc:docMk/>
          <pc:sldMk cId="3118701970" sldId="284"/>
        </pc:sldMkLst>
        <pc:spChg chg="mod">
          <ac:chgData name="TAN Samson Elijah Chua" userId="bd75c7dc-fec9-4fc6-9199-2f1f3ef85e47" providerId="ADAL" clId="{07C80DF9-7BC5-4906-9053-F2E11374136C}" dt="2024-06-20T06:31:26.531" v="89" actId="20577"/>
          <ac:spMkLst>
            <pc:docMk/>
            <pc:sldMk cId="3118701970" sldId="284"/>
            <ac:spMk id="2" creationId="{748C9D13-935E-0CCF-34E6-886E379CF2EA}"/>
          </ac:spMkLst>
        </pc:spChg>
        <pc:spChg chg="mod">
          <ac:chgData name="TAN Samson Elijah Chua" userId="bd75c7dc-fec9-4fc6-9199-2f1f3ef85e47" providerId="ADAL" clId="{07C80DF9-7BC5-4906-9053-F2E11374136C}" dt="2024-06-20T07:44:38.532" v="1681" actId="2711"/>
          <ac:spMkLst>
            <pc:docMk/>
            <pc:sldMk cId="3118701970" sldId="284"/>
            <ac:spMk id="3" creationId="{1F35B847-AE26-7897-C1EA-7A3EED9C5F73}"/>
          </ac:spMkLst>
        </pc:spChg>
        <pc:spChg chg="add mod">
          <ac:chgData name="TAN Samson Elijah Chua" userId="bd75c7dc-fec9-4fc6-9199-2f1f3ef85e47" providerId="ADAL" clId="{07C80DF9-7BC5-4906-9053-F2E11374136C}" dt="2024-06-20T07:02:18.139" v="356" actId="14100"/>
          <ac:spMkLst>
            <pc:docMk/>
            <pc:sldMk cId="3118701970" sldId="284"/>
            <ac:spMk id="4" creationId="{0D43C7A0-F61A-5ECA-63E3-BD338B9D105E}"/>
          </ac:spMkLst>
        </pc:spChg>
        <pc:spChg chg="add mod">
          <ac:chgData name="TAN Samson Elijah Chua" userId="bd75c7dc-fec9-4fc6-9199-2f1f3ef85e47" providerId="ADAL" clId="{07C80DF9-7BC5-4906-9053-F2E11374136C}" dt="2024-06-20T06:36:19.690" v="98"/>
          <ac:spMkLst>
            <pc:docMk/>
            <pc:sldMk cId="3118701970" sldId="284"/>
            <ac:spMk id="5" creationId="{C1B3B410-615D-C6ED-06EA-C0FEA6FE0615}"/>
          </ac:spMkLst>
        </pc:spChg>
        <pc:spChg chg="add mod">
          <ac:chgData name="TAN Samson Elijah Chua" userId="bd75c7dc-fec9-4fc6-9199-2f1f3ef85e47" providerId="ADAL" clId="{07C80DF9-7BC5-4906-9053-F2E11374136C}" dt="2024-06-20T07:05:16.685" v="383" actId="207"/>
          <ac:spMkLst>
            <pc:docMk/>
            <pc:sldMk cId="3118701970" sldId="284"/>
            <ac:spMk id="7" creationId="{EA895AEE-0067-43ED-882C-F9DE9573D369}"/>
          </ac:spMkLst>
        </pc:spChg>
        <pc:spChg chg="add del">
          <ac:chgData name="TAN Samson Elijah Chua" userId="bd75c7dc-fec9-4fc6-9199-2f1f3ef85e47" providerId="ADAL" clId="{07C80DF9-7BC5-4906-9053-F2E11374136C}" dt="2024-06-20T07:11:00.403" v="545" actId="22"/>
          <ac:spMkLst>
            <pc:docMk/>
            <pc:sldMk cId="3118701970" sldId="284"/>
            <ac:spMk id="11" creationId="{950D6842-047A-25C4-A74F-E41DF39DEC62}"/>
          </ac:spMkLst>
        </pc:spChg>
        <pc:spChg chg="add mod">
          <ac:chgData name="TAN Samson Elijah Chua" userId="bd75c7dc-fec9-4fc6-9199-2f1f3ef85e47" providerId="ADAL" clId="{07C80DF9-7BC5-4906-9053-F2E11374136C}" dt="2024-06-20T08:27:53.947" v="2003" actId="1076"/>
          <ac:spMkLst>
            <pc:docMk/>
            <pc:sldMk cId="3118701970" sldId="284"/>
            <ac:spMk id="12" creationId="{722C9000-A512-C5E3-22E1-1E29BBA4FB6E}"/>
          </ac:spMkLst>
        </pc:spChg>
        <pc:picChg chg="add mod">
          <ac:chgData name="TAN Samson Elijah Chua" userId="bd75c7dc-fec9-4fc6-9199-2f1f3ef85e47" providerId="ADAL" clId="{07C80DF9-7BC5-4906-9053-F2E11374136C}" dt="2024-06-20T07:02:36.234" v="366" actId="1076"/>
          <ac:picMkLst>
            <pc:docMk/>
            <pc:sldMk cId="3118701970" sldId="284"/>
            <ac:picMk id="6" creationId="{2C998881-3DE2-BA8F-9213-061E16BD85A2}"/>
          </ac:picMkLst>
        </pc:picChg>
        <pc:picChg chg="add mod">
          <ac:chgData name="TAN Samson Elijah Chua" userId="bd75c7dc-fec9-4fc6-9199-2f1f3ef85e47" providerId="ADAL" clId="{07C80DF9-7BC5-4906-9053-F2E11374136C}" dt="2024-06-20T07:28:01.079" v="1300" actId="1076"/>
          <ac:picMkLst>
            <pc:docMk/>
            <pc:sldMk cId="3118701970" sldId="284"/>
            <ac:picMk id="9" creationId="{1D53DE09-D1F3-BA7D-BABC-7338EC5D9283}"/>
          </ac:picMkLst>
        </pc:picChg>
      </pc:sldChg>
      <pc:sldChg chg="addSp delSp modSp add mod">
        <pc:chgData name="TAN Samson Elijah Chua" userId="bd75c7dc-fec9-4fc6-9199-2f1f3ef85e47" providerId="ADAL" clId="{07C80DF9-7BC5-4906-9053-F2E11374136C}" dt="2024-06-20T08:24:39.644" v="2002" actId="1076"/>
        <pc:sldMkLst>
          <pc:docMk/>
          <pc:sldMk cId="177671107" sldId="285"/>
        </pc:sldMkLst>
        <pc:spChg chg="mod">
          <ac:chgData name="TAN Samson Elijah Chua" userId="bd75c7dc-fec9-4fc6-9199-2f1f3ef85e47" providerId="ADAL" clId="{07C80DF9-7BC5-4906-9053-F2E11374136C}" dt="2024-06-20T07:08:14.736" v="459" actId="20577"/>
          <ac:spMkLst>
            <pc:docMk/>
            <pc:sldMk cId="177671107" sldId="285"/>
            <ac:spMk id="2" creationId="{748C9D13-935E-0CCF-34E6-886E379CF2EA}"/>
          </ac:spMkLst>
        </pc:spChg>
        <pc:spChg chg="del">
          <ac:chgData name="TAN Samson Elijah Chua" userId="bd75c7dc-fec9-4fc6-9199-2f1f3ef85e47" providerId="ADAL" clId="{07C80DF9-7BC5-4906-9053-F2E11374136C}" dt="2024-06-20T07:08:24.600" v="460" actId="478"/>
          <ac:spMkLst>
            <pc:docMk/>
            <pc:sldMk cId="177671107" sldId="285"/>
            <ac:spMk id="3" creationId="{1F35B847-AE26-7897-C1EA-7A3EED9C5F73}"/>
          </ac:spMkLst>
        </pc:spChg>
        <pc:spChg chg="del">
          <ac:chgData name="TAN Samson Elijah Chua" userId="bd75c7dc-fec9-4fc6-9199-2f1f3ef85e47" providerId="ADAL" clId="{07C80DF9-7BC5-4906-9053-F2E11374136C}" dt="2024-06-20T07:08:24.600" v="460" actId="478"/>
          <ac:spMkLst>
            <pc:docMk/>
            <pc:sldMk cId="177671107" sldId="285"/>
            <ac:spMk id="4" creationId="{0D43C7A0-F61A-5ECA-63E3-BD338B9D105E}"/>
          </ac:spMkLst>
        </pc:spChg>
        <pc:spChg chg="add mod">
          <ac:chgData name="TAN Samson Elijah Chua" userId="bd75c7dc-fec9-4fc6-9199-2f1f3ef85e47" providerId="ADAL" clId="{07C80DF9-7BC5-4906-9053-F2E11374136C}" dt="2024-06-20T07:53:54.101" v="1829" actId="20577"/>
          <ac:spMkLst>
            <pc:docMk/>
            <pc:sldMk cId="177671107" sldId="285"/>
            <ac:spMk id="5" creationId="{A868533F-AD44-25C2-33F3-16FA8541F0E9}"/>
          </ac:spMkLst>
        </pc:spChg>
        <pc:spChg chg="del">
          <ac:chgData name="TAN Samson Elijah Chua" userId="bd75c7dc-fec9-4fc6-9199-2f1f3ef85e47" providerId="ADAL" clId="{07C80DF9-7BC5-4906-9053-F2E11374136C}" dt="2024-06-20T07:08:24.600" v="460" actId="478"/>
          <ac:spMkLst>
            <pc:docMk/>
            <pc:sldMk cId="177671107" sldId="285"/>
            <ac:spMk id="7" creationId="{EA895AEE-0067-43ED-882C-F9DE9573D369}"/>
          </ac:spMkLst>
        </pc:spChg>
        <pc:spChg chg="add del">
          <ac:chgData name="TAN Samson Elijah Chua" userId="bd75c7dc-fec9-4fc6-9199-2f1f3ef85e47" providerId="ADAL" clId="{07C80DF9-7BC5-4906-9053-F2E11374136C}" dt="2024-06-20T07:48:56.012" v="1715" actId="22"/>
          <ac:spMkLst>
            <pc:docMk/>
            <pc:sldMk cId="177671107" sldId="285"/>
            <ac:spMk id="11" creationId="{885000C6-836E-5CA9-CA8C-31B5C07D8C89}"/>
          </ac:spMkLst>
        </pc:spChg>
        <pc:spChg chg="add mod">
          <ac:chgData name="TAN Samson Elijah Chua" userId="bd75c7dc-fec9-4fc6-9199-2f1f3ef85e47" providerId="ADAL" clId="{07C80DF9-7BC5-4906-9053-F2E11374136C}" dt="2024-06-20T08:24:39.644" v="2002" actId="1076"/>
          <ac:spMkLst>
            <pc:docMk/>
            <pc:sldMk cId="177671107" sldId="285"/>
            <ac:spMk id="12" creationId="{FAC6BDCA-CA1E-C7F0-7833-1C28060DF5A0}"/>
          </ac:spMkLst>
        </pc:spChg>
        <pc:spChg chg="add mod">
          <ac:chgData name="TAN Samson Elijah Chua" userId="bd75c7dc-fec9-4fc6-9199-2f1f3ef85e47" providerId="ADAL" clId="{07C80DF9-7BC5-4906-9053-F2E11374136C}" dt="2024-06-20T08:24:34.234" v="1999" actId="1076"/>
          <ac:spMkLst>
            <pc:docMk/>
            <pc:sldMk cId="177671107" sldId="285"/>
            <ac:spMk id="13" creationId="{E307E0BC-216F-C65B-4423-24A458BC8958}"/>
          </ac:spMkLst>
        </pc:spChg>
        <pc:spChg chg="add mod">
          <ac:chgData name="TAN Samson Elijah Chua" userId="bd75c7dc-fec9-4fc6-9199-2f1f3ef85e47" providerId="ADAL" clId="{07C80DF9-7BC5-4906-9053-F2E11374136C}" dt="2024-06-20T07:59:28.637" v="1836" actId="1036"/>
          <ac:spMkLst>
            <pc:docMk/>
            <pc:sldMk cId="177671107" sldId="285"/>
            <ac:spMk id="14" creationId="{138ACD86-CA41-1E8E-8444-8469B57F1B55}"/>
          </ac:spMkLst>
        </pc:spChg>
        <pc:spChg chg="add mod">
          <ac:chgData name="TAN Samson Elijah Chua" userId="bd75c7dc-fec9-4fc6-9199-2f1f3ef85e47" providerId="ADAL" clId="{07C80DF9-7BC5-4906-9053-F2E11374136C}" dt="2024-06-20T08:08:40.013" v="1839" actId="1076"/>
          <ac:spMkLst>
            <pc:docMk/>
            <pc:sldMk cId="177671107" sldId="285"/>
            <ac:spMk id="15" creationId="{31CB4820-1B12-9D63-DC48-C4450C415CFD}"/>
          </ac:spMkLst>
        </pc:spChg>
        <pc:spChg chg="add del mod ord">
          <ac:chgData name="TAN Samson Elijah Chua" userId="bd75c7dc-fec9-4fc6-9199-2f1f3ef85e47" providerId="ADAL" clId="{07C80DF9-7BC5-4906-9053-F2E11374136C}" dt="2024-06-20T08:14:01.676" v="1855" actId="21"/>
          <ac:spMkLst>
            <pc:docMk/>
            <pc:sldMk cId="177671107" sldId="285"/>
            <ac:spMk id="17" creationId="{85A7A9BF-8D3B-8FAE-1C9A-F76870441D05}"/>
          </ac:spMkLst>
        </pc:spChg>
        <pc:spChg chg="add mod ord">
          <ac:chgData name="TAN Samson Elijah Chua" userId="bd75c7dc-fec9-4fc6-9199-2f1f3ef85e47" providerId="ADAL" clId="{07C80DF9-7BC5-4906-9053-F2E11374136C}" dt="2024-06-20T08:16:05.587" v="1901" actId="1076"/>
          <ac:spMkLst>
            <pc:docMk/>
            <pc:sldMk cId="177671107" sldId="285"/>
            <ac:spMk id="18" creationId="{20B0E44B-C6EB-0540-70B0-8576320BFC8F}"/>
          </ac:spMkLst>
        </pc:spChg>
        <pc:spChg chg="add mod ord">
          <ac:chgData name="TAN Samson Elijah Chua" userId="bd75c7dc-fec9-4fc6-9199-2f1f3ef85e47" providerId="ADAL" clId="{07C80DF9-7BC5-4906-9053-F2E11374136C}" dt="2024-06-20T08:15:17.008" v="1887" actId="164"/>
          <ac:spMkLst>
            <pc:docMk/>
            <pc:sldMk cId="177671107" sldId="285"/>
            <ac:spMk id="20" creationId="{1FFF0F2F-6EBD-F51E-A062-2E856C4D8C42}"/>
          </ac:spMkLst>
        </pc:spChg>
        <pc:spChg chg="add mod">
          <ac:chgData name="TAN Samson Elijah Chua" userId="bd75c7dc-fec9-4fc6-9199-2f1f3ef85e47" providerId="ADAL" clId="{07C80DF9-7BC5-4906-9053-F2E11374136C}" dt="2024-06-20T08:16:14.511" v="1903" actId="1076"/>
          <ac:spMkLst>
            <pc:docMk/>
            <pc:sldMk cId="177671107" sldId="285"/>
            <ac:spMk id="21" creationId="{85A7A9BF-8D3B-8FAE-1C9A-F76870441D05}"/>
          </ac:spMkLst>
        </pc:spChg>
        <pc:spChg chg="add mod">
          <ac:chgData name="TAN Samson Elijah Chua" userId="bd75c7dc-fec9-4fc6-9199-2f1f3ef85e47" providerId="ADAL" clId="{07C80DF9-7BC5-4906-9053-F2E11374136C}" dt="2024-06-20T08:15:25.871" v="1890" actId="1076"/>
          <ac:spMkLst>
            <pc:docMk/>
            <pc:sldMk cId="177671107" sldId="285"/>
            <ac:spMk id="23" creationId="{FD7B949F-6EF8-8E2B-7B57-7297065E1CC3}"/>
          </ac:spMkLst>
        </pc:spChg>
        <pc:spChg chg="add mod">
          <ac:chgData name="TAN Samson Elijah Chua" userId="bd75c7dc-fec9-4fc6-9199-2f1f3ef85e47" providerId="ADAL" clId="{07C80DF9-7BC5-4906-9053-F2E11374136C}" dt="2024-06-20T08:17:59.944" v="1909" actId="767"/>
          <ac:spMkLst>
            <pc:docMk/>
            <pc:sldMk cId="177671107" sldId="285"/>
            <ac:spMk id="24" creationId="{7FB9D1A7-5350-C37A-4485-88D8DBCFCA21}"/>
          </ac:spMkLst>
        </pc:spChg>
        <pc:spChg chg="add mod">
          <ac:chgData name="TAN Samson Elijah Chua" userId="bd75c7dc-fec9-4fc6-9199-2f1f3ef85e47" providerId="ADAL" clId="{07C80DF9-7BC5-4906-9053-F2E11374136C}" dt="2024-06-20T08:19:53.887" v="1979" actId="1076"/>
          <ac:spMkLst>
            <pc:docMk/>
            <pc:sldMk cId="177671107" sldId="285"/>
            <ac:spMk id="25" creationId="{F55CE6E0-A828-B883-3674-BA74AA410FD1}"/>
          </ac:spMkLst>
        </pc:spChg>
        <pc:grpChg chg="add mod">
          <ac:chgData name="TAN Samson Elijah Chua" userId="bd75c7dc-fec9-4fc6-9199-2f1f3ef85e47" providerId="ADAL" clId="{07C80DF9-7BC5-4906-9053-F2E11374136C}" dt="2024-06-20T08:15:19.693" v="1888" actId="1076"/>
          <ac:grpSpMkLst>
            <pc:docMk/>
            <pc:sldMk cId="177671107" sldId="285"/>
            <ac:grpSpMk id="22" creationId="{8B33DDE6-EC62-1599-6D12-D5D80E1729F3}"/>
          </ac:grpSpMkLst>
        </pc:grpChg>
        <pc:picChg chg="del">
          <ac:chgData name="TAN Samson Elijah Chua" userId="bd75c7dc-fec9-4fc6-9199-2f1f3ef85e47" providerId="ADAL" clId="{07C80DF9-7BC5-4906-9053-F2E11374136C}" dt="2024-06-20T07:08:24.600" v="460" actId="478"/>
          <ac:picMkLst>
            <pc:docMk/>
            <pc:sldMk cId="177671107" sldId="285"/>
            <ac:picMk id="6" creationId="{2C998881-3DE2-BA8F-9213-061E16BD85A2}"/>
          </ac:picMkLst>
        </pc:picChg>
        <pc:picChg chg="add del mod modCrop">
          <ac:chgData name="TAN Samson Elijah Chua" userId="bd75c7dc-fec9-4fc6-9199-2f1f3ef85e47" providerId="ADAL" clId="{07C80DF9-7BC5-4906-9053-F2E11374136C}" dt="2024-06-20T08:24:02.632" v="1984" actId="478"/>
          <ac:picMkLst>
            <pc:docMk/>
            <pc:sldMk cId="177671107" sldId="285"/>
            <ac:picMk id="8" creationId="{CD5E39B8-0F02-46C2-11AD-8F5BE2C33541}"/>
          </ac:picMkLst>
        </pc:picChg>
        <pc:picChg chg="del">
          <ac:chgData name="TAN Samson Elijah Chua" userId="bd75c7dc-fec9-4fc6-9199-2f1f3ef85e47" providerId="ADAL" clId="{07C80DF9-7BC5-4906-9053-F2E11374136C}" dt="2024-06-20T07:08:26.174" v="461" actId="478"/>
          <ac:picMkLst>
            <pc:docMk/>
            <pc:sldMk cId="177671107" sldId="285"/>
            <ac:picMk id="9" creationId="{1D53DE09-D1F3-BA7D-BABC-7338EC5D9283}"/>
          </ac:picMkLst>
        </pc:picChg>
        <pc:picChg chg="add del mod">
          <ac:chgData name="TAN Samson Elijah Chua" userId="bd75c7dc-fec9-4fc6-9199-2f1f3ef85e47" providerId="ADAL" clId="{07C80DF9-7BC5-4906-9053-F2E11374136C}" dt="2024-06-20T08:13:42.522" v="1847" actId="478"/>
          <ac:picMkLst>
            <pc:docMk/>
            <pc:sldMk cId="177671107" sldId="285"/>
            <ac:picMk id="16" creationId="{66D7DCEB-4E4C-19C5-D45B-DB41167F8081}"/>
          </ac:picMkLst>
        </pc:picChg>
        <pc:picChg chg="add del mod">
          <ac:chgData name="TAN Samson Elijah Chua" userId="bd75c7dc-fec9-4fc6-9199-2f1f3ef85e47" providerId="ADAL" clId="{07C80DF9-7BC5-4906-9053-F2E11374136C}" dt="2024-06-20T08:19:48.149" v="1978" actId="478"/>
          <ac:picMkLst>
            <pc:docMk/>
            <pc:sldMk cId="177671107" sldId="285"/>
            <ac:picMk id="19" creationId="{BB85D485-F5D8-D2AF-CFFE-5E28802531CB}"/>
          </ac:picMkLst>
        </pc:picChg>
        <pc:picChg chg="add del mod ord">
          <ac:chgData name="TAN Samson Elijah Chua" userId="bd75c7dc-fec9-4fc6-9199-2f1f3ef85e47" providerId="ADAL" clId="{07C80DF9-7BC5-4906-9053-F2E11374136C}" dt="2024-06-20T08:24:23.508" v="1994" actId="21"/>
          <ac:picMkLst>
            <pc:docMk/>
            <pc:sldMk cId="177671107" sldId="285"/>
            <ac:picMk id="27" creationId="{7D9BFEF4-F239-117C-1031-073027C80FB3}"/>
          </ac:picMkLst>
        </pc:picChg>
        <pc:picChg chg="add mod ord">
          <ac:chgData name="TAN Samson Elijah Chua" userId="bd75c7dc-fec9-4fc6-9199-2f1f3ef85e47" providerId="ADAL" clId="{07C80DF9-7BC5-4906-9053-F2E11374136C}" dt="2024-06-20T08:24:35.667" v="2001" actId="1076"/>
          <ac:picMkLst>
            <pc:docMk/>
            <pc:sldMk cId="177671107" sldId="285"/>
            <ac:picMk id="28" creationId="{7D9BFEF4-F239-117C-1031-073027C80FB3}"/>
          </ac:picMkLst>
        </pc:picChg>
      </pc:sldChg>
      <pc:sldChg chg="addSp delSp modSp mod">
        <pc:chgData name="TAN Samson Elijah Chua" userId="bd75c7dc-fec9-4fc6-9199-2f1f3ef85e47" providerId="ADAL" clId="{07C80DF9-7BC5-4906-9053-F2E11374136C}" dt="2024-06-20T09:54:40.728" v="3062" actId="1076"/>
        <pc:sldMkLst>
          <pc:docMk/>
          <pc:sldMk cId="1065076068" sldId="286"/>
        </pc:sldMkLst>
        <pc:picChg chg="add mod">
          <ac:chgData name="TAN Samson Elijah Chua" userId="bd75c7dc-fec9-4fc6-9199-2f1f3ef85e47" providerId="ADAL" clId="{07C80DF9-7BC5-4906-9053-F2E11374136C}" dt="2024-06-20T07:53:00.059" v="1781" actId="1076"/>
          <ac:picMkLst>
            <pc:docMk/>
            <pc:sldMk cId="1065076068" sldId="286"/>
            <ac:picMk id="4" creationId="{4AD4C9D5-D859-5FD6-1106-A27776E72534}"/>
          </ac:picMkLst>
        </pc:picChg>
        <pc:picChg chg="add mod">
          <ac:chgData name="TAN Samson Elijah Chua" userId="bd75c7dc-fec9-4fc6-9199-2f1f3ef85e47" providerId="ADAL" clId="{07C80DF9-7BC5-4906-9053-F2E11374136C}" dt="2024-06-20T07:53:08.388" v="1784" actId="1076"/>
          <ac:picMkLst>
            <pc:docMk/>
            <pc:sldMk cId="1065076068" sldId="286"/>
            <ac:picMk id="6" creationId="{E56C3100-BED6-B60E-53CA-0C4A3859150A}"/>
          </ac:picMkLst>
        </pc:picChg>
        <pc:picChg chg="add del mod">
          <ac:chgData name="TAN Samson Elijah Chua" userId="bd75c7dc-fec9-4fc6-9199-2f1f3ef85e47" providerId="ADAL" clId="{07C80DF9-7BC5-4906-9053-F2E11374136C}" dt="2024-06-20T07:53:25.797" v="1788" actId="478"/>
          <ac:picMkLst>
            <pc:docMk/>
            <pc:sldMk cId="1065076068" sldId="286"/>
            <ac:picMk id="8" creationId="{94D63E10-B44B-9199-3F3D-E0FB1CCA12B9}"/>
          </ac:picMkLst>
        </pc:picChg>
        <pc:picChg chg="add mod">
          <ac:chgData name="TAN Samson Elijah Chua" userId="bd75c7dc-fec9-4fc6-9199-2f1f3ef85e47" providerId="ADAL" clId="{07C80DF9-7BC5-4906-9053-F2E11374136C}" dt="2024-06-20T07:53:33.780" v="1790" actId="1076"/>
          <ac:picMkLst>
            <pc:docMk/>
            <pc:sldMk cId="1065076068" sldId="286"/>
            <ac:picMk id="10" creationId="{D2B9C43C-E3D3-333E-ED45-66D676E8ECD1}"/>
          </ac:picMkLst>
        </pc:picChg>
        <pc:picChg chg="add mod">
          <ac:chgData name="TAN Samson Elijah Chua" userId="bd75c7dc-fec9-4fc6-9199-2f1f3ef85e47" providerId="ADAL" clId="{07C80DF9-7BC5-4906-9053-F2E11374136C}" dt="2024-06-20T09:54:40.728" v="3062" actId="1076"/>
          <ac:picMkLst>
            <pc:docMk/>
            <pc:sldMk cId="1065076068" sldId="286"/>
            <ac:picMk id="12" creationId="{AEBCFED3-DFEA-8038-B4E3-C84E7E4A0D24}"/>
          </ac:picMkLst>
        </pc:picChg>
      </pc:sldChg>
      <pc:sldChg chg="addSp modSp mod modNotesTx">
        <pc:chgData name="TAN Samson Elijah Chua" userId="bd75c7dc-fec9-4fc6-9199-2f1f3ef85e47" providerId="ADAL" clId="{07C80DF9-7BC5-4906-9053-F2E11374136C}" dt="2024-06-20T10:53:06.586" v="3686" actId="313"/>
        <pc:sldMkLst>
          <pc:docMk/>
          <pc:sldMk cId="2657460985" sldId="288"/>
        </pc:sldMkLst>
        <pc:spChg chg="mod">
          <ac:chgData name="TAN Samson Elijah Chua" userId="bd75c7dc-fec9-4fc6-9199-2f1f3ef85e47" providerId="ADAL" clId="{07C80DF9-7BC5-4906-9053-F2E11374136C}" dt="2024-06-20T09:05:12.741" v="2634" actId="20577"/>
          <ac:spMkLst>
            <pc:docMk/>
            <pc:sldMk cId="2657460985" sldId="288"/>
            <ac:spMk id="2" creationId="{D657C664-7E8C-263B-01B5-7391C6288226}"/>
          </ac:spMkLst>
        </pc:spChg>
        <pc:spChg chg="add mod">
          <ac:chgData name="TAN Samson Elijah Chua" userId="bd75c7dc-fec9-4fc6-9199-2f1f3ef85e47" providerId="ADAL" clId="{07C80DF9-7BC5-4906-9053-F2E11374136C}" dt="2024-06-20T10:53:06.586" v="3686" actId="313"/>
          <ac:spMkLst>
            <pc:docMk/>
            <pc:sldMk cId="2657460985" sldId="288"/>
            <ac:spMk id="4" creationId="{ECE23735-1B52-E46E-9DA6-4F8025109276}"/>
          </ac:spMkLst>
        </pc:spChg>
        <pc:graphicFrameChg chg="add mod modGraphic">
          <ac:chgData name="TAN Samson Elijah Chua" userId="bd75c7dc-fec9-4fc6-9199-2f1f3ef85e47" providerId="ADAL" clId="{07C80DF9-7BC5-4906-9053-F2E11374136C}" dt="2024-06-20T10:52:47.338" v="3684" actId="14100"/>
          <ac:graphicFrameMkLst>
            <pc:docMk/>
            <pc:sldMk cId="2657460985" sldId="288"/>
            <ac:graphicFrameMk id="3" creationId="{9C37C150-6965-83CD-6237-A7C947800092}"/>
          </ac:graphicFrameMkLst>
        </pc:graphicFrameChg>
      </pc:sldChg>
      <pc:sldChg chg="addSp modSp mod">
        <pc:chgData name="TAN Samson Elijah Chua" userId="bd75c7dc-fec9-4fc6-9199-2f1f3ef85e47" providerId="ADAL" clId="{07C80DF9-7BC5-4906-9053-F2E11374136C}" dt="2024-06-20T11:38:18.463" v="4133" actId="113"/>
        <pc:sldMkLst>
          <pc:docMk/>
          <pc:sldMk cId="1284732984" sldId="289"/>
        </pc:sldMkLst>
        <pc:spChg chg="add mod">
          <ac:chgData name="TAN Samson Elijah Chua" userId="bd75c7dc-fec9-4fc6-9199-2f1f3ef85e47" providerId="ADAL" clId="{07C80DF9-7BC5-4906-9053-F2E11374136C}" dt="2024-06-20T11:38:18.463" v="4133" actId="113"/>
          <ac:spMkLst>
            <pc:docMk/>
            <pc:sldMk cId="1284732984" sldId="289"/>
            <ac:spMk id="25" creationId="{889BA1F8-1ACD-6481-9B20-2A3EC89A665E}"/>
          </ac:spMkLst>
        </pc:spChg>
        <pc:spChg chg="add mod">
          <ac:chgData name="TAN Samson Elijah Chua" userId="bd75c7dc-fec9-4fc6-9199-2f1f3ef85e47" providerId="ADAL" clId="{07C80DF9-7BC5-4906-9053-F2E11374136C}" dt="2024-06-20T11:38:16.643" v="4132" actId="113"/>
          <ac:spMkLst>
            <pc:docMk/>
            <pc:sldMk cId="1284732984" sldId="289"/>
            <ac:spMk id="26" creationId="{532314E2-0FE0-A672-4AF8-ED9BFD22ABE9}"/>
          </ac:spMkLst>
        </pc:spChg>
        <pc:spChg chg="add mod">
          <ac:chgData name="TAN Samson Elijah Chua" userId="bd75c7dc-fec9-4fc6-9199-2f1f3ef85e47" providerId="ADAL" clId="{07C80DF9-7BC5-4906-9053-F2E11374136C}" dt="2024-06-20T11:38:14.954" v="4131" actId="113"/>
          <ac:spMkLst>
            <pc:docMk/>
            <pc:sldMk cId="1284732984" sldId="289"/>
            <ac:spMk id="27" creationId="{94B24841-D650-8980-2FFB-AB583B066A53}"/>
          </ac:spMkLst>
        </pc:spChg>
        <pc:spChg chg="add mod">
          <ac:chgData name="TAN Samson Elijah Chua" userId="bd75c7dc-fec9-4fc6-9199-2f1f3ef85e47" providerId="ADAL" clId="{07C80DF9-7BC5-4906-9053-F2E11374136C}" dt="2024-06-20T11:36:44.590" v="4100" actId="1076"/>
          <ac:spMkLst>
            <pc:docMk/>
            <pc:sldMk cId="1284732984" sldId="289"/>
            <ac:spMk id="29" creationId="{938F4C6C-E74A-E04B-5AFA-4EF330C6BD7C}"/>
          </ac:spMkLst>
        </pc:spChg>
        <pc:spChg chg="add mod">
          <ac:chgData name="TAN Samson Elijah Chua" userId="bd75c7dc-fec9-4fc6-9199-2f1f3ef85e47" providerId="ADAL" clId="{07C80DF9-7BC5-4906-9053-F2E11374136C}" dt="2024-06-20T11:36:48.871" v="4102" actId="1076"/>
          <ac:spMkLst>
            <pc:docMk/>
            <pc:sldMk cId="1284732984" sldId="289"/>
            <ac:spMk id="30" creationId="{9D5583AE-DA98-DE7E-5D43-6DE320276F98}"/>
          </ac:spMkLst>
        </pc:spChg>
        <pc:spChg chg="add mod">
          <ac:chgData name="TAN Samson Elijah Chua" userId="bd75c7dc-fec9-4fc6-9199-2f1f3ef85e47" providerId="ADAL" clId="{07C80DF9-7BC5-4906-9053-F2E11374136C}" dt="2024-06-20T11:38:09.404" v="4129" actId="113"/>
          <ac:spMkLst>
            <pc:docMk/>
            <pc:sldMk cId="1284732984" sldId="289"/>
            <ac:spMk id="31" creationId="{B023C7E6-3F33-F396-F840-109C4F2FF669}"/>
          </ac:spMkLst>
        </pc:spChg>
        <pc:spChg chg="add mod">
          <ac:chgData name="TAN Samson Elijah Chua" userId="bd75c7dc-fec9-4fc6-9199-2f1f3ef85e47" providerId="ADAL" clId="{07C80DF9-7BC5-4906-9053-F2E11374136C}" dt="2024-06-20T11:37:11.393" v="4109" actId="20577"/>
          <ac:spMkLst>
            <pc:docMk/>
            <pc:sldMk cId="1284732984" sldId="289"/>
            <ac:spMk id="32" creationId="{44524657-50FC-2523-8143-38CA77D73169}"/>
          </ac:spMkLst>
        </pc:spChg>
        <pc:spChg chg="add mod">
          <ac:chgData name="TAN Samson Elijah Chua" userId="bd75c7dc-fec9-4fc6-9199-2f1f3ef85e47" providerId="ADAL" clId="{07C80DF9-7BC5-4906-9053-F2E11374136C}" dt="2024-06-20T11:37:17.791" v="4110"/>
          <ac:spMkLst>
            <pc:docMk/>
            <pc:sldMk cId="1284732984" sldId="289"/>
            <ac:spMk id="33" creationId="{71968E27-F602-AD75-A2B7-6011D6A41704}"/>
          </ac:spMkLst>
        </pc:spChg>
        <pc:spChg chg="add mod">
          <ac:chgData name="TAN Samson Elijah Chua" userId="bd75c7dc-fec9-4fc6-9199-2f1f3ef85e47" providerId="ADAL" clId="{07C80DF9-7BC5-4906-9053-F2E11374136C}" dt="2024-06-20T11:37:40.863" v="4122" actId="1076"/>
          <ac:spMkLst>
            <pc:docMk/>
            <pc:sldMk cId="1284732984" sldId="289"/>
            <ac:spMk id="34" creationId="{A46E4861-7169-8431-A30B-CBA31276F46C}"/>
          </ac:spMkLst>
        </pc:spChg>
        <pc:spChg chg="add mod">
          <ac:chgData name="TAN Samson Elijah Chua" userId="bd75c7dc-fec9-4fc6-9199-2f1f3ef85e47" providerId="ADAL" clId="{07C80DF9-7BC5-4906-9053-F2E11374136C}" dt="2024-06-20T11:38:12.438" v="4130" actId="113"/>
          <ac:spMkLst>
            <pc:docMk/>
            <pc:sldMk cId="1284732984" sldId="289"/>
            <ac:spMk id="35" creationId="{970B4534-CDAA-F943-AE72-2B9007FD2026}"/>
          </ac:spMkLst>
        </pc:spChg>
        <pc:grpChg chg="mod">
          <ac:chgData name="TAN Samson Elijah Chua" userId="bd75c7dc-fec9-4fc6-9199-2f1f3ef85e47" providerId="ADAL" clId="{07C80DF9-7BC5-4906-9053-F2E11374136C}" dt="2024-06-20T11:36:22.892" v="4093" actId="1076"/>
          <ac:grpSpMkLst>
            <pc:docMk/>
            <pc:sldMk cId="1284732984" sldId="289"/>
            <ac:grpSpMk id="19" creationId="{C7E17AAB-7716-7EBF-F0EA-85C199AC7E45}"/>
          </ac:grpSpMkLst>
        </pc:grpChg>
      </pc:sldChg>
      <pc:sldChg chg="add del">
        <pc:chgData name="TAN Samson Elijah Chua" userId="bd75c7dc-fec9-4fc6-9199-2f1f3ef85e47" providerId="ADAL" clId="{07C80DF9-7BC5-4906-9053-F2E11374136C}" dt="2024-06-20T07:08:02.718" v="419" actId="2696"/>
        <pc:sldMkLst>
          <pc:docMk/>
          <pc:sldMk cId="1613499098" sldId="315"/>
        </pc:sldMkLst>
      </pc:sldChg>
      <pc:sldMasterChg chg="delSldLayout">
        <pc:chgData name="TAN Samson Elijah Chua" userId="bd75c7dc-fec9-4fc6-9199-2f1f3ef85e47" providerId="ADAL" clId="{07C80DF9-7BC5-4906-9053-F2E11374136C}" dt="2024-06-20T07:08:02.718" v="419" actId="2696"/>
        <pc:sldMasterMkLst>
          <pc:docMk/>
          <pc:sldMasterMk cId="2460954070" sldId="2147483660"/>
        </pc:sldMasterMkLst>
        <pc:sldLayoutChg chg="del">
          <pc:chgData name="TAN Samson Elijah Chua" userId="bd75c7dc-fec9-4fc6-9199-2f1f3ef85e47" providerId="ADAL" clId="{07C80DF9-7BC5-4906-9053-F2E11374136C}" dt="2024-06-20T07:08:02.718" v="419" actId="2696"/>
          <pc:sldLayoutMkLst>
            <pc:docMk/>
            <pc:sldMasterMk cId="2460954070" sldId="2147483660"/>
            <pc:sldLayoutMk cId="49022108" sldId="2147483667"/>
          </pc:sldLayoutMkLst>
        </pc:sldLayoutChg>
      </pc:sldMasterChg>
    </pc:docChg>
  </pc:docChgLst>
  <pc:docChgLst>
    <pc:chgData name="NGUYEN Thuy Hanh Duyen" userId="S::thd.nguyen.2023@mitb.smu.edu.sg::500183e5-2433-4dae-abbc-16fa321a5fe6" providerId="AD" clId="Web-{233A2196-04EF-1E7C-FE24-2EE47DD504F0}"/>
    <pc:docChg chg="addSld modSld">
      <pc:chgData name="NGUYEN Thuy Hanh Duyen" userId="S::thd.nguyen.2023@mitb.smu.edu.sg::500183e5-2433-4dae-abbc-16fa321a5fe6" providerId="AD" clId="Web-{233A2196-04EF-1E7C-FE24-2EE47DD504F0}" dt="2024-06-17T12:25:22.243" v="29"/>
      <pc:docMkLst>
        <pc:docMk/>
      </pc:docMkLst>
      <pc:sldChg chg="modNotes">
        <pc:chgData name="NGUYEN Thuy Hanh Duyen" userId="S::thd.nguyen.2023@mitb.smu.edu.sg::500183e5-2433-4dae-abbc-16fa321a5fe6" providerId="AD" clId="Web-{233A2196-04EF-1E7C-FE24-2EE47DD504F0}" dt="2024-06-17T12:25:22.243" v="29"/>
        <pc:sldMkLst>
          <pc:docMk/>
          <pc:sldMk cId="671337934" sldId="272"/>
        </pc:sldMkLst>
      </pc:sldChg>
      <pc:sldChg chg="addSp delSp modSp add replId modNotes">
        <pc:chgData name="NGUYEN Thuy Hanh Duyen" userId="S::thd.nguyen.2023@mitb.smu.edu.sg::500183e5-2433-4dae-abbc-16fa321a5fe6" providerId="AD" clId="Web-{233A2196-04EF-1E7C-FE24-2EE47DD504F0}" dt="2024-06-17T12:15:30.309" v="25"/>
        <pc:sldMkLst>
          <pc:docMk/>
          <pc:sldMk cId="308057205" sldId="274"/>
        </pc:sldMkLst>
        <pc:picChg chg="del">
          <ac:chgData name="NGUYEN Thuy Hanh Duyen" userId="S::thd.nguyen.2023@mitb.smu.edu.sg::500183e5-2433-4dae-abbc-16fa321a5fe6" providerId="AD" clId="Web-{233A2196-04EF-1E7C-FE24-2EE47DD504F0}" dt="2024-06-17T11:52:45.747" v="1"/>
          <ac:picMkLst>
            <pc:docMk/>
            <pc:sldMk cId="308057205" sldId="274"/>
            <ac:picMk id="3" creationId="{B242C5C4-B166-BE8C-9998-2F4527F6DD7F}"/>
          </ac:picMkLst>
        </pc:picChg>
        <pc:picChg chg="add del mod">
          <ac:chgData name="NGUYEN Thuy Hanh Duyen" userId="S::thd.nguyen.2023@mitb.smu.edu.sg::500183e5-2433-4dae-abbc-16fa321a5fe6" providerId="AD" clId="Web-{233A2196-04EF-1E7C-FE24-2EE47DD504F0}" dt="2024-06-17T11:59:59.319" v="5"/>
          <ac:picMkLst>
            <pc:docMk/>
            <pc:sldMk cId="308057205" sldId="274"/>
            <ac:picMk id="5" creationId="{9D6C289B-64C5-76A2-D535-8CDD0AFD31D5}"/>
          </ac:picMkLst>
        </pc:picChg>
        <pc:picChg chg="add del mod">
          <ac:chgData name="NGUYEN Thuy Hanh Duyen" userId="S::thd.nguyen.2023@mitb.smu.edu.sg::500183e5-2433-4dae-abbc-16fa321a5fe6" providerId="AD" clId="Web-{233A2196-04EF-1E7C-FE24-2EE47DD504F0}" dt="2024-06-17T12:00:09.288" v="7"/>
          <ac:picMkLst>
            <pc:docMk/>
            <pc:sldMk cId="308057205" sldId="274"/>
            <ac:picMk id="6" creationId="{B8A5FE04-19CF-D98C-F356-E65AECB6DAF5}"/>
          </ac:picMkLst>
        </pc:picChg>
        <pc:picChg chg="add del mod">
          <ac:chgData name="NGUYEN Thuy Hanh Duyen" userId="S::thd.nguyen.2023@mitb.smu.edu.sg::500183e5-2433-4dae-abbc-16fa321a5fe6" providerId="AD" clId="Web-{233A2196-04EF-1E7C-FE24-2EE47DD504F0}" dt="2024-06-17T12:07:46.283" v="16"/>
          <ac:picMkLst>
            <pc:docMk/>
            <pc:sldMk cId="308057205" sldId="274"/>
            <ac:picMk id="7" creationId="{F03C7F57-C305-6333-8908-40A2DEB2DA4F}"/>
          </ac:picMkLst>
        </pc:picChg>
        <pc:picChg chg="add mod">
          <ac:chgData name="NGUYEN Thuy Hanh Duyen" userId="S::thd.nguyen.2023@mitb.smu.edu.sg::500183e5-2433-4dae-abbc-16fa321a5fe6" providerId="AD" clId="Web-{233A2196-04EF-1E7C-FE24-2EE47DD504F0}" dt="2024-06-17T12:07:55.689" v="20" actId="1076"/>
          <ac:picMkLst>
            <pc:docMk/>
            <pc:sldMk cId="308057205" sldId="274"/>
            <ac:picMk id="8" creationId="{21C167AA-74C9-5D9E-BFDC-7220D29C1E79}"/>
          </ac:picMkLst>
        </pc:picChg>
      </pc:sldChg>
    </pc:docChg>
  </pc:docChgLst>
  <pc:docChgLst>
    <pc:chgData name="NGUYEN Thuy Hanh Duyen" userId="S::thd.nguyen.2023@mitb.smu.edu.sg::500183e5-2433-4dae-abbc-16fa321a5fe6" providerId="AD" clId="Web-{2D9EFFBF-992D-92DA-F27D-454D988DEFD2}"/>
    <pc:docChg chg="modSld">
      <pc:chgData name="NGUYEN Thuy Hanh Duyen" userId="S::thd.nguyen.2023@mitb.smu.edu.sg::500183e5-2433-4dae-abbc-16fa321a5fe6" providerId="AD" clId="Web-{2D9EFFBF-992D-92DA-F27D-454D988DEFD2}" dt="2024-06-17T06:49:28.746" v="37" actId="1076"/>
      <pc:docMkLst>
        <pc:docMk/>
      </pc:docMkLst>
      <pc:sldChg chg="addSp modSp modNotes">
        <pc:chgData name="NGUYEN Thuy Hanh Duyen" userId="S::thd.nguyen.2023@mitb.smu.edu.sg::500183e5-2433-4dae-abbc-16fa321a5fe6" providerId="AD" clId="Web-{2D9EFFBF-992D-92DA-F27D-454D988DEFD2}" dt="2024-06-17T06:49:28.746" v="37" actId="1076"/>
        <pc:sldMkLst>
          <pc:docMk/>
          <pc:sldMk cId="671337934" sldId="272"/>
        </pc:sldMkLst>
        <pc:spChg chg="mod">
          <ac:chgData name="NGUYEN Thuy Hanh Duyen" userId="S::thd.nguyen.2023@mitb.smu.edu.sg::500183e5-2433-4dae-abbc-16fa321a5fe6" providerId="AD" clId="Web-{2D9EFFBF-992D-92DA-F27D-454D988DEFD2}" dt="2024-06-17T06:46:58.338" v="17" actId="20577"/>
          <ac:spMkLst>
            <pc:docMk/>
            <pc:sldMk cId="671337934" sldId="272"/>
            <ac:spMk id="2" creationId="{7E526148-7170-FC94-2C88-19CA54F24DDA}"/>
          </ac:spMkLst>
        </pc:spChg>
        <pc:picChg chg="add mod">
          <ac:chgData name="NGUYEN Thuy Hanh Duyen" userId="S::thd.nguyen.2023@mitb.smu.edu.sg::500183e5-2433-4dae-abbc-16fa321a5fe6" providerId="AD" clId="Web-{2D9EFFBF-992D-92DA-F27D-454D988DEFD2}" dt="2024-06-17T06:49:03.214" v="33" actId="14100"/>
          <ac:picMkLst>
            <pc:docMk/>
            <pc:sldMk cId="671337934" sldId="272"/>
            <ac:picMk id="3" creationId="{E460FE6B-8FAB-9304-6726-600D4B6F12EF}"/>
          </ac:picMkLst>
        </pc:picChg>
        <pc:picChg chg="add mod">
          <ac:chgData name="NGUYEN Thuy Hanh Duyen" userId="S::thd.nguyen.2023@mitb.smu.edu.sg::500183e5-2433-4dae-abbc-16fa321a5fe6" providerId="AD" clId="Web-{2D9EFFBF-992D-92DA-F27D-454D988DEFD2}" dt="2024-06-17T06:49:06.605" v="34" actId="14100"/>
          <ac:picMkLst>
            <pc:docMk/>
            <pc:sldMk cId="671337934" sldId="272"/>
            <ac:picMk id="4" creationId="{D5FEE517-88D2-08F2-90D7-8C1364989578}"/>
          </ac:picMkLst>
        </pc:picChg>
        <pc:picChg chg="add mod">
          <ac:chgData name="NGUYEN Thuy Hanh Duyen" userId="S::thd.nguyen.2023@mitb.smu.edu.sg::500183e5-2433-4dae-abbc-16fa321a5fe6" providerId="AD" clId="Web-{2D9EFFBF-992D-92DA-F27D-454D988DEFD2}" dt="2024-06-17T06:49:28.746" v="37" actId="1076"/>
          <ac:picMkLst>
            <pc:docMk/>
            <pc:sldMk cId="671337934" sldId="272"/>
            <ac:picMk id="5" creationId="{6A7F4F44-1282-ECB6-D622-6645CA3C8B01}"/>
          </ac:picMkLst>
        </pc:picChg>
      </pc:sldChg>
    </pc:docChg>
  </pc:docChgLst>
  <pc:docChgLst>
    <pc:chgData name="TAN Samson Elijah Chua" userId="S::samson.tan.2023@mitb.smu.edu.sg::bd75c7dc-fec9-4fc6-9199-2f1f3ef85e47" providerId="AD" clId="Web-{C5B1A2FC-01FE-4850-8015-84F95EB7D23A}"/>
    <pc:docChg chg="addSld modSld">
      <pc:chgData name="TAN Samson Elijah Chua" userId="S::samson.tan.2023@mitb.smu.edu.sg::bd75c7dc-fec9-4fc6-9199-2f1f3ef85e47" providerId="AD" clId="Web-{C5B1A2FC-01FE-4850-8015-84F95EB7D23A}" dt="2024-06-18T12:30:35.678" v="21"/>
      <pc:docMkLst>
        <pc:docMk/>
      </pc:docMkLst>
      <pc:sldChg chg="addSp modSp">
        <pc:chgData name="TAN Samson Elijah Chua" userId="S::samson.tan.2023@mitb.smu.edu.sg::bd75c7dc-fec9-4fc6-9199-2f1f3ef85e47" providerId="AD" clId="Web-{C5B1A2FC-01FE-4850-8015-84F95EB7D23A}" dt="2024-06-18T12:27:48.440" v="9" actId="1076"/>
        <pc:sldMkLst>
          <pc:docMk/>
          <pc:sldMk cId="2532887596" sldId="262"/>
        </pc:sldMkLst>
        <pc:spChg chg="add mod">
          <ac:chgData name="TAN Samson Elijah Chua" userId="S::samson.tan.2023@mitb.smu.edu.sg::bd75c7dc-fec9-4fc6-9199-2f1f3ef85e47" providerId="AD" clId="Web-{C5B1A2FC-01FE-4850-8015-84F95EB7D23A}" dt="2024-06-18T12:26:41.438" v="1" actId="1076"/>
          <ac:spMkLst>
            <pc:docMk/>
            <pc:sldMk cId="2532887596" sldId="262"/>
            <ac:spMk id="4" creationId="{2FE6D656-4BB7-3C51-A748-04DE2DCE5009}"/>
          </ac:spMkLst>
        </pc:spChg>
        <pc:picChg chg="add mod">
          <ac:chgData name="TAN Samson Elijah Chua" userId="S::samson.tan.2023@mitb.smu.edu.sg::bd75c7dc-fec9-4fc6-9199-2f1f3ef85e47" providerId="AD" clId="Web-{C5B1A2FC-01FE-4850-8015-84F95EB7D23A}" dt="2024-06-18T12:27:15.783" v="6" actId="1076"/>
          <ac:picMkLst>
            <pc:docMk/>
            <pc:sldMk cId="2532887596" sldId="262"/>
            <ac:picMk id="5" creationId="{70416350-F9BB-F13F-F418-AE35CAEC33BE}"/>
          </ac:picMkLst>
        </pc:picChg>
        <pc:picChg chg="add mod">
          <ac:chgData name="TAN Samson Elijah Chua" userId="S::samson.tan.2023@mitb.smu.edu.sg::bd75c7dc-fec9-4fc6-9199-2f1f3ef85e47" providerId="AD" clId="Web-{C5B1A2FC-01FE-4850-8015-84F95EB7D23A}" dt="2024-06-18T12:27:48.440" v="9" actId="1076"/>
          <ac:picMkLst>
            <pc:docMk/>
            <pc:sldMk cId="2532887596" sldId="262"/>
            <ac:picMk id="6" creationId="{0CC132E6-0790-5303-0E05-9E3C32EFC871}"/>
          </ac:picMkLst>
        </pc:picChg>
      </pc:sldChg>
      <pc:sldChg chg="addSp delSp modSp add replId">
        <pc:chgData name="TAN Samson Elijah Chua" userId="S::samson.tan.2023@mitb.smu.edu.sg::bd75c7dc-fec9-4fc6-9199-2f1f3ef85e47" providerId="AD" clId="Web-{C5B1A2FC-01FE-4850-8015-84F95EB7D23A}" dt="2024-06-18T12:30:35.678" v="21"/>
        <pc:sldMkLst>
          <pc:docMk/>
          <pc:sldMk cId="3930938478" sldId="280"/>
        </pc:sldMkLst>
        <pc:spChg chg="mod">
          <ac:chgData name="TAN Samson Elijah Chua" userId="S::samson.tan.2023@mitb.smu.edu.sg::bd75c7dc-fec9-4fc6-9199-2f1f3ef85e47" providerId="AD" clId="Web-{C5B1A2FC-01FE-4850-8015-84F95EB7D23A}" dt="2024-06-18T12:29:31.864" v="11" actId="20577"/>
          <ac:spMkLst>
            <pc:docMk/>
            <pc:sldMk cId="3930938478" sldId="280"/>
            <ac:spMk id="2" creationId="{7E526148-7170-FC94-2C88-19CA54F24DDA}"/>
          </ac:spMkLst>
        </pc:spChg>
        <pc:spChg chg="del">
          <ac:chgData name="TAN Samson Elijah Chua" userId="S::samson.tan.2023@mitb.smu.edu.sg::bd75c7dc-fec9-4fc6-9199-2f1f3ef85e47" providerId="AD" clId="Web-{C5B1A2FC-01FE-4850-8015-84F95EB7D23A}" dt="2024-06-18T12:30:35.678" v="21"/>
          <ac:spMkLst>
            <pc:docMk/>
            <pc:sldMk cId="3930938478" sldId="280"/>
            <ac:spMk id="4" creationId="{2FE6D656-4BB7-3C51-A748-04DE2DCE5009}"/>
          </ac:spMkLst>
        </pc:spChg>
        <pc:picChg chg="add mod">
          <ac:chgData name="TAN Samson Elijah Chua" userId="S::samson.tan.2023@mitb.smu.edu.sg::bd75c7dc-fec9-4fc6-9199-2f1f3ef85e47" providerId="AD" clId="Web-{C5B1A2FC-01FE-4850-8015-84F95EB7D23A}" dt="2024-06-18T12:29:41.630" v="15" actId="1076"/>
          <ac:picMkLst>
            <pc:docMk/>
            <pc:sldMk cId="3930938478" sldId="280"/>
            <ac:picMk id="5" creationId="{5BB934A1-F7D8-05F5-AAD9-38196C3DCB63}"/>
          </ac:picMkLst>
        </pc:picChg>
        <pc:picChg chg="add del mod">
          <ac:chgData name="TAN Samson Elijah Chua" userId="S::samson.tan.2023@mitb.smu.edu.sg::bd75c7dc-fec9-4fc6-9199-2f1f3ef85e47" providerId="AD" clId="Web-{C5B1A2FC-01FE-4850-8015-84F95EB7D23A}" dt="2024-06-18T12:30:04.458" v="18"/>
          <ac:picMkLst>
            <pc:docMk/>
            <pc:sldMk cId="3930938478" sldId="280"/>
            <ac:picMk id="6" creationId="{B435B622-A2E0-6227-DE63-B1544C5257A8}"/>
          </ac:picMkLst>
        </pc:picChg>
        <pc:picChg chg="add mod">
          <ac:chgData name="TAN Samson Elijah Chua" userId="S::samson.tan.2023@mitb.smu.edu.sg::bd75c7dc-fec9-4fc6-9199-2f1f3ef85e47" providerId="AD" clId="Web-{C5B1A2FC-01FE-4850-8015-84F95EB7D23A}" dt="2024-06-18T12:30:29.318" v="20" actId="1076"/>
          <ac:picMkLst>
            <pc:docMk/>
            <pc:sldMk cId="3930938478" sldId="280"/>
            <ac:picMk id="7" creationId="{89B29565-2432-9880-28A5-215BC332770D}"/>
          </ac:picMkLst>
        </pc:picChg>
      </pc:sldChg>
    </pc:docChg>
  </pc:docChgLst>
  <pc:docChgLst>
    <pc:chgData name="QIU Ruiliu" userId="S::ruiliu.qiu.2023@mitb.smu.edu.sg::86b991fe-5496-483a-a838-631aa9b6487a" providerId="AD" clId="Web-{D27261D4-83D2-1A5A-D384-38CD0A244426}"/>
    <pc:docChg chg="modSld">
      <pc:chgData name="QIU Ruiliu" userId="S::ruiliu.qiu.2023@mitb.smu.edu.sg::86b991fe-5496-483a-a838-631aa9b6487a" providerId="AD" clId="Web-{D27261D4-83D2-1A5A-D384-38CD0A244426}" dt="2024-06-22T18:07:07.544" v="4" actId="1076"/>
      <pc:docMkLst>
        <pc:docMk/>
      </pc:docMkLst>
      <pc:sldChg chg="modSp">
        <pc:chgData name="QIU Ruiliu" userId="S::ruiliu.qiu.2023@mitb.smu.edu.sg::86b991fe-5496-483a-a838-631aa9b6487a" providerId="AD" clId="Web-{D27261D4-83D2-1A5A-D384-38CD0A244426}" dt="2024-06-22T18:07:07.544" v="4" actId="1076"/>
        <pc:sldMkLst>
          <pc:docMk/>
          <pc:sldMk cId="2170846594" sldId="267"/>
        </pc:sldMkLst>
        <pc:grpChg chg="mod">
          <ac:chgData name="QIU Ruiliu" userId="S::ruiliu.qiu.2023@mitb.smu.edu.sg::86b991fe-5496-483a-a838-631aa9b6487a" providerId="AD" clId="Web-{D27261D4-83D2-1A5A-D384-38CD0A244426}" dt="2024-06-22T18:07:07.528" v="3" actId="1076"/>
          <ac:grpSpMkLst>
            <pc:docMk/>
            <pc:sldMk cId="2170846594" sldId="267"/>
            <ac:grpSpMk id="7" creationId="{8654C71C-34A1-8500-D72A-B80170474A77}"/>
          </ac:grpSpMkLst>
        </pc:grpChg>
        <pc:grpChg chg="mod">
          <ac:chgData name="QIU Ruiliu" userId="S::ruiliu.qiu.2023@mitb.smu.edu.sg::86b991fe-5496-483a-a838-631aa9b6487a" providerId="AD" clId="Web-{D27261D4-83D2-1A5A-D384-38CD0A244426}" dt="2024-06-22T18:07:07.544" v="4" actId="1076"/>
          <ac:grpSpMkLst>
            <pc:docMk/>
            <pc:sldMk cId="2170846594" sldId="267"/>
            <ac:grpSpMk id="9" creationId="{8B098895-E3B5-F4CA-6491-51186E3E4E45}"/>
          </ac:grpSpMkLst>
        </pc:grpChg>
      </pc:sldChg>
      <pc:sldChg chg="modSp">
        <pc:chgData name="QIU Ruiliu" userId="S::ruiliu.qiu.2023@mitb.smu.edu.sg::86b991fe-5496-483a-a838-631aa9b6487a" providerId="AD" clId="Web-{D27261D4-83D2-1A5A-D384-38CD0A244426}" dt="2024-06-22T17:47:16.119" v="0" actId="1076"/>
        <pc:sldMkLst>
          <pc:docMk/>
          <pc:sldMk cId="4206790772" sldId="270"/>
        </pc:sldMkLst>
        <pc:picChg chg="mod">
          <ac:chgData name="QIU Ruiliu" userId="S::ruiliu.qiu.2023@mitb.smu.edu.sg::86b991fe-5496-483a-a838-631aa9b6487a" providerId="AD" clId="Web-{D27261D4-83D2-1A5A-D384-38CD0A244426}" dt="2024-06-22T17:47:16.119" v="0" actId="1076"/>
          <ac:picMkLst>
            <pc:docMk/>
            <pc:sldMk cId="4206790772" sldId="270"/>
            <ac:picMk id="6" creationId="{6BCDB2CF-A7D6-B7C4-2796-4E57D2F1508A}"/>
          </ac:picMkLst>
        </pc:picChg>
      </pc:sldChg>
    </pc:docChg>
  </pc:docChgLst>
  <pc:docChgLst>
    <pc:chgData name="TAI Wen Wei" userId="64ef934e-2b62-401b-a2f7-75b57784fbd1" providerId="ADAL" clId="{DD1CEF5C-C015-4824-B716-CC8E74E35213}"/>
    <pc:docChg chg="undo redo custSel addSld delSld modSld sldOrd addMainMaster delMainMaster modMainMaster addSection delSection modSection">
      <pc:chgData name="TAI Wen Wei" userId="64ef934e-2b62-401b-a2f7-75b57784fbd1" providerId="ADAL" clId="{DD1CEF5C-C015-4824-B716-CC8E74E35213}" dt="2024-06-22T08:45:11.207" v="8983" actId="1076"/>
      <pc:docMkLst>
        <pc:docMk/>
      </pc:docMkLst>
      <pc:sldChg chg="addSp delSp modSp new mod modClrScheme chgLayout modNotesTx">
        <pc:chgData name="TAI Wen Wei" userId="64ef934e-2b62-401b-a2f7-75b57784fbd1" providerId="ADAL" clId="{DD1CEF5C-C015-4824-B716-CC8E74E35213}" dt="2024-06-22T04:12:15.610" v="7810" actId="20577"/>
        <pc:sldMkLst>
          <pc:docMk/>
          <pc:sldMk cId="839202737" sldId="256"/>
        </pc:sldMkLst>
        <pc:spChg chg="del">
          <ac:chgData name="TAI Wen Wei" userId="64ef934e-2b62-401b-a2f7-75b57784fbd1" providerId="ADAL" clId="{DD1CEF5C-C015-4824-B716-CC8E74E35213}" dt="2024-06-09T12:13:51.660" v="26" actId="700"/>
          <ac:spMkLst>
            <pc:docMk/>
            <pc:sldMk cId="839202737" sldId="256"/>
            <ac:spMk id="2" creationId="{6849A40D-A207-E705-CAD5-DD7E6E2B5C18}"/>
          </ac:spMkLst>
        </pc:spChg>
        <pc:spChg chg="del">
          <ac:chgData name="TAI Wen Wei" userId="64ef934e-2b62-401b-a2f7-75b57784fbd1" providerId="ADAL" clId="{DD1CEF5C-C015-4824-B716-CC8E74E35213}" dt="2024-06-09T12:13:51.660" v="26" actId="700"/>
          <ac:spMkLst>
            <pc:docMk/>
            <pc:sldMk cId="839202737" sldId="256"/>
            <ac:spMk id="3" creationId="{31AD7AE0-0396-38C5-06FD-ACB6A405991B}"/>
          </ac:spMkLst>
        </pc:spChg>
        <pc:spChg chg="add mod">
          <ac:chgData name="TAI Wen Wei" userId="64ef934e-2b62-401b-a2f7-75b57784fbd1" providerId="ADAL" clId="{DD1CEF5C-C015-4824-B716-CC8E74E35213}" dt="2024-06-21T06:00:16.665" v="7473" actId="12788"/>
          <ac:spMkLst>
            <pc:docMk/>
            <pc:sldMk cId="839202737" sldId="256"/>
            <ac:spMk id="4" creationId="{8AA5A44F-6F9F-26E5-86EC-B564EF88C0EB}"/>
          </ac:spMkLst>
        </pc:spChg>
        <pc:spChg chg="add mod">
          <ac:chgData name="TAI Wen Wei" userId="64ef934e-2b62-401b-a2f7-75b57784fbd1" providerId="ADAL" clId="{DD1CEF5C-C015-4824-B716-CC8E74E35213}" dt="2024-06-21T06:00:16.665" v="7473" actId="12788"/>
          <ac:spMkLst>
            <pc:docMk/>
            <pc:sldMk cId="839202737" sldId="256"/>
            <ac:spMk id="5" creationId="{552596DA-F479-DDAC-5152-4F5782C5E947}"/>
          </ac:spMkLst>
        </pc:spChg>
      </pc:sldChg>
      <pc:sldChg chg="addSp delSp modSp new mod modClrScheme modAnim chgLayout modNotesTx">
        <pc:chgData name="TAI Wen Wei" userId="64ef934e-2b62-401b-a2f7-75b57784fbd1" providerId="ADAL" clId="{DD1CEF5C-C015-4824-B716-CC8E74E35213}" dt="2024-06-22T04:21:01.363" v="8769" actId="20577"/>
        <pc:sldMkLst>
          <pc:docMk/>
          <pc:sldMk cId="2857572450" sldId="257"/>
        </pc:sldMkLst>
        <pc:spChg chg="add mod">
          <ac:chgData name="TAI Wen Wei" userId="64ef934e-2b62-401b-a2f7-75b57784fbd1" providerId="ADAL" clId="{DD1CEF5C-C015-4824-B716-CC8E74E35213}" dt="2024-06-09T12:14:38.637" v="53" actId="20577"/>
          <ac:spMkLst>
            <pc:docMk/>
            <pc:sldMk cId="2857572450" sldId="257"/>
            <ac:spMk id="2" creationId="{7E526148-7170-FC94-2C88-19CA54F24DDA}"/>
          </ac:spMkLst>
        </pc:spChg>
        <pc:spChg chg="add del mod">
          <ac:chgData name="TAI Wen Wei" userId="64ef934e-2b62-401b-a2f7-75b57784fbd1" providerId="ADAL" clId="{DD1CEF5C-C015-4824-B716-CC8E74E35213}" dt="2024-06-17T07:58:33.343" v="992" actId="478"/>
          <ac:spMkLst>
            <pc:docMk/>
            <pc:sldMk cId="2857572450" sldId="257"/>
            <ac:spMk id="3" creationId="{82CFDD37-B080-0326-167F-05B45645A30D}"/>
          </ac:spMkLst>
        </pc:spChg>
        <pc:spChg chg="add del mod">
          <ac:chgData name="TAI Wen Wei" userId="64ef934e-2b62-401b-a2f7-75b57784fbd1" providerId="ADAL" clId="{DD1CEF5C-C015-4824-B716-CC8E74E35213}" dt="2024-06-20T06:53:28.908" v="3211" actId="478"/>
          <ac:spMkLst>
            <pc:docMk/>
            <pc:sldMk cId="2857572450" sldId="257"/>
            <ac:spMk id="4" creationId="{FDAB3426-414F-E12A-BDB0-448D09F23605}"/>
          </ac:spMkLst>
        </pc:spChg>
        <pc:spChg chg="add mod">
          <ac:chgData name="TAI Wen Wei" userId="64ef934e-2b62-401b-a2f7-75b57784fbd1" providerId="ADAL" clId="{DD1CEF5C-C015-4824-B716-CC8E74E35213}" dt="2024-06-17T11:51:03.633" v="1671" actId="1076"/>
          <ac:spMkLst>
            <pc:docMk/>
            <pc:sldMk cId="2857572450" sldId="257"/>
            <ac:spMk id="5" creationId="{74CCA828-AC3C-BE44-596A-78B3BC213776}"/>
          </ac:spMkLst>
        </pc:spChg>
        <pc:spChg chg="add mod">
          <ac:chgData name="TAI Wen Wei" userId="64ef934e-2b62-401b-a2f7-75b57784fbd1" providerId="ADAL" clId="{DD1CEF5C-C015-4824-B716-CC8E74E35213}" dt="2024-06-20T06:11:18.824" v="2878" actId="164"/>
          <ac:spMkLst>
            <pc:docMk/>
            <pc:sldMk cId="2857572450" sldId="257"/>
            <ac:spMk id="7" creationId="{77CC4BE4-3A22-BE04-0689-3C548FED42A2}"/>
          </ac:spMkLst>
        </pc:spChg>
        <pc:spChg chg="add del mod">
          <ac:chgData name="TAI Wen Wei" userId="64ef934e-2b62-401b-a2f7-75b57784fbd1" providerId="ADAL" clId="{DD1CEF5C-C015-4824-B716-CC8E74E35213}" dt="2024-06-17T11:50:41.586" v="1664" actId="478"/>
          <ac:spMkLst>
            <pc:docMk/>
            <pc:sldMk cId="2857572450" sldId="257"/>
            <ac:spMk id="9" creationId="{9CDF7D98-9115-ED4E-D1F8-AE6A9488C18B}"/>
          </ac:spMkLst>
        </pc:spChg>
        <pc:spChg chg="add mod">
          <ac:chgData name="TAI Wen Wei" userId="64ef934e-2b62-401b-a2f7-75b57784fbd1" providerId="ADAL" clId="{DD1CEF5C-C015-4824-B716-CC8E74E35213}" dt="2024-06-17T11:41:56.057" v="1486" actId="1076"/>
          <ac:spMkLst>
            <pc:docMk/>
            <pc:sldMk cId="2857572450" sldId="257"/>
            <ac:spMk id="13" creationId="{3FC88306-E638-FE34-3866-19754D5CAD3E}"/>
          </ac:spMkLst>
        </pc:spChg>
        <pc:spChg chg="add del mod">
          <ac:chgData name="TAI Wen Wei" userId="64ef934e-2b62-401b-a2f7-75b57784fbd1" providerId="ADAL" clId="{DD1CEF5C-C015-4824-B716-CC8E74E35213}" dt="2024-06-17T11:33:04.057" v="1348" actId="478"/>
          <ac:spMkLst>
            <pc:docMk/>
            <pc:sldMk cId="2857572450" sldId="257"/>
            <ac:spMk id="15" creationId="{25A895A4-2B45-554C-9AF3-D33AAD00B323}"/>
          </ac:spMkLst>
        </pc:spChg>
        <pc:spChg chg="add del mod">
          <ac:chgData name="TAI Wen Wei" userId="64ef934e-2b62-401b-a2f7-75b57784fbd1" providerId="ADAL" clId="{DD1CEF5C-C015-4824-B716-CC8E74E35213}" dt="2024-06-17T11:33:35.795" v="1361" actId="478"/>
          <ac:spMkLst>
            <pc:docMk/>
            <pc:sldMk cId="2857572450" sldId="257"/>
            <ac:spMk id="17" creationId="{28D2ED87-56DC-4842-0BC9-1B819C3F55AE}"/>
          </ac:spMkLst>
        </pc:spChg>
        <pc:spChg chg="add mod">
          <ac:chgData name="TAI Wen Wei" userId="64ef934e-2b62-401b-a2f7-75b57784fbd1" providerId="ADAL" clId="{DD1CEF5C-C015-4824-B716-CC8E74E35213}" dt="2024-06-17T11:32:35.045" v="1325" actId="164"/>
          <ac:spMkLst>
            <pc:docMk/>
            <pc:sldMk cId="2857572450" sldId="257"/>
            <ac:spMk id="18" creationId="{A0EC2540-EDEF-F8B0-1A72-608B2F690824}"/>
          </ac:spMkLst>
        </pc:spChg>
        <pc:spChg chg="add mod">
          <ac:chgData name="TAI Wen Wei" userId="64ef934e-2b62-401b-a2f7-75b57784fbd1" providerId="ADAL" clId="{DD1CEF5C-C015-4824-B716-CC8E74E35213}" dt="2024-06-17T11:30:09.213" v="1269" actId="571"/>
          <ac:spMkLst>
            <pc:docMk/>
            <pc:sldMk cId="2857572450" sldId="257"/>
            <ac:spMk id="19" creationId="{B18C9E62-C650-5983-878D-09533FEC381C}"/>
          </ac:spMkLst>
        </pc:spChg>
        <pc:spChg chg="add mod">
          <ac:chgData name="TAI Wen Wei" userId="64ef934e-2b62-401b-a2f7-75b57784fbd1" providerId="ADAL" clId="{DD1CEF5C-C015-4824-B716-CC8E74E35213}" dt="2024-06-17T11:33:20.040" v="1351" actId="207"/>
          <ac:spMkLst>
            <pc:docMk/>
            <pc:sldMk cId="2857572450" sldId="257"/>
            <ac:spMk id="20" creationId="{B7AF6B43-AD48-1A83-62FF-CE0D85E3ADCB}"/>
          </ac:spMkLst>
        </pc:spChg>
        <pc:spChg chg="add mod">
          <ac:chgData name="TAI Wen Wei" userId="64ef934e-2b62-401b-a2f7-75b57784fbd1" providerId="ADAL" clId="{DD1CEF5C-C015-4824-B716-CC8E74E35213}" dt="2024-06-17T11:33:15.186" v="1350" actId="207"/>
          <ac:spMkLst>
            <pc:docMk/>
            <pc:sldMk cId="2857572450" sldId="257"/>
            <ac:spMk id="22" creationId="{6706B0D3-B520-E908-4074-8102177433B4}"/>
          </ac:spMkLst>
        </pc:spChg>
        <pc:spChg chg="add mod">
          <ac:chgData name="TAI Wen Wei" userId="64ef934e-2b62-401b-a2f7-75b57784fbd1" providerId="ADAL" clId="{DD1CEF5C-C015-4824-B716-CC8E74E35213}" dt="2024-06-17T11:41:45.172" v="1483" actId="403"/>
          <ac:spMkLst>
            <pc:docMk/>
            <pc:sldMk cId="2857572450" sldId="257"/>
            <ac:spMk id="23" creationId="{5A550206-4899-EF30-63E0-4FC1833DD423}"/>
          </ac:spMkLst>
        </pc:spChg>
        <pc:spChg chg="add mod">
          <ac:chgData name="TAI Wen Wei" userId="64ef934e-2b62-401b-a2f7-75b57784fbd1" providerId="ADAL" clId="{DD1CEF5C-C015-4824-B716-CC8E74E35213}" dt="2024-06-17T11:34:53.804" v="1373" actId="164"/>
          <ac:spMkLst>
            <pc:docMk/>
            <pc:sldMk cId="2857572450" sldId="257"/>
            <ac:spMk id="26" creationId="{8933B142-2B45-1E79-BB5D-FBCB6DCCEB47}"/>
          </ac:spMkLst>
        </pc:spChg>
        <pc:spChg chg="add mod ord">
          <ac:chgData name="TAI Wen Wei" userId="64ef934e-2b62-401b-a2f7-75b57784fbd1" providerId="ADAL" clId="{DD1CEF5C-C015-4824-B716-CC8E74E35213}" dt="2024-06-17T11:34:34.177" v="1369" actId="164"/>
          <ac:spMkLst>
            <pc:docMk/>
            <pc:sldMk cId="2857572450" sldId="257"/>
            <ac:spMk id="28" creationId="{D7EA541F-73C8-814B-D3F6-99B754298675}"/>
          </ac:spMkLst>
        </pc:spChg>
        <pc:spChg chg="add mod">
          <ac:chgData name="TAI Wen Wei" userId="64ef934e-2b62-401b-a2f7-75b57784fbd1" providerId="ADAL" clId="{DD1CEF5C-C015-4824-B716-CC8E74E35213}" dt="2024-06-17T11:46:55.967" v="1551" actId="14100"/>
          <ac:spMkLst>
            <pc:docMk/>
            <pc:sldMk cId="2857572450" sldId="257"/>
            <ac:spMk id="32" creationId="{538FDED6-DC5F-4930-CD96-FB911400466B}"/>
          </ac:spMkLst>
        </pc:spChg>
        <pc:spChg chg="add mod">
          <ac:chgData name="TAI Wen Wei" userId="64ef934e-2b62-401b-a2f7-75b57784fbd1" providerId="ADAL" clId="{DD1CEF5C-C015-4824-B716-CC8E74E35213}" dt="2024-06-17T11:46:57.964" v="1552" actId="1076"/>
          <ac:spMkLst>
            <pc:docMk/>
            <pc:sldMk cId="2857572450" sldId="257"/>
            <ac:spMk id="34" creationId="{3B2FE04E-DBFD-AD0E-0709-F2A5D28E3BDD}"/>
          </ac:spMkLst>
        </pc:spChg>
        <pc:spChg chg="add mod">
          <ac:chgData name="TAI Wen Wei" userId="64ef934e-2b62-401b-a2f7-75b57784fbd1" providerId="ADAL" clId="{DD1CEF5C-C015-4824-B716-CC8E74E35213}" dt="2024-06-20T06:11:18.824" v="2878" actId="164"/>
          <ac:spMkLst>
            <pc:docMk/>
            <pc:sldMk cId="2857572450" sldId="257"/>
            <ac:spMk id="36" creationId="{28B1CB43-069C-BCAB-9150-9B51BC77F545}"/>
          </ac:spMkLst>
        </pc:spChg>
        <pc:spChg chg="add mod">
          <ac:chgData name="TAI Wen Wei" userId="64ef934e-2b62-401b-a2f7-75b57784fbd1" providerId="ADAL" clId="{DD1CEF5C-C015-4824-B716-CC8E74E35213}" dt="2024-06-17T11:48:48.270" v="1580" actId="164"/>
          <ac:spMkLst>
            <pc:docMk/>
            <pc:sldMk cId="2857572450" sldId="257"/>
            <ac:spMk id="38" creationId="{876CAD95-D05D-79AD-A7D7-4344D32FCB99}"/>
          </ac:spMkLst>
        </pc:spChg>
        <pc:spChg chg="add mod">
          <ac:chgData name="TAI Wen Wei" userId="64ef934e-2b62-401b-a2f7-75b57784fbd1" providerId="ADAL" clId="{DD1CEF5C-C015-4824-B716-CC8E74E35213}" dt="2024-06-20T06:11:18.824" v="2878" actId="164"/>
          <ac:spMkLst>
            <pc:docMk/>
            <pc:sldMk cId="2857572450" sldId="257"/>
            <ac:spMk id="40" creationId="{2E9EDD5D-F5DD-B955-047A-9D81B23D6B9A}"/>
          </ac:spMkLst>
        </pc:spChg>
        <pc:grpChg chg="add mod">
          <ac:chgData name="TAI Wen Wei" userId="64ef934e-2b62-401b-a2f7-75b57784fbd1" providerId="ADAL" clId="{DD1CEF5C-C015-4824-B716-CC8E74E35213}" dt="2024-06-20T06:11:18.824" v="2878" actId="164"/>
          <ac:grpSpMkLst>
            <pc:docMk/>
            <pc:sldMk cId="2857572450" sldId="257"/>
            <ac:grpSpMk id="3" creationId="{2465182E-E42C-8D07-E0E7-8CC49BD6CDAA}"/>
          </ac:grpSpMkLst>
        </pc:grpChg>
        <pc:grpChg chg="add mod">
          <ac:chgData name="TAI Wen Wei" userId="64ef934e-2b62-401b-a2f7-75b57784fbd1" providerId="ADAL" clId="{DD1CEF5C-C015-4824-B716-CC8E74E35213}" dt="2024-06-17T11:50:11.683" v="1592" actId="12789"/>
          <ac:grpSpMkLst>
            <pc:docMk/>
            <pc:sldMk cId="2857572450" sldId="257"/>
            <ac:grpSpMk id="14" creationId="{60BB1469-36F9-36EA-2778-5F5A24D68347}"/>
          </ac:grpSpMkLst>
        </pc:grpChg>
        <pc:grpChg chg="add mod">
          <ac:chgData name="TAI Wen Wei" userId="64ef934e-2b62-401b-a2f7-75b57784fbd1" providerId="ADAL" clId="{DD1CEF5C-C015-4824-B716-CC8E74E35213}" dt="2024-06-17T11:33:01.505" v="1346" actId="164"/>
          <ac:grpSpMkLst>
            <pc:docMk/>
            <pc:sldMk cId="2857572450" sldId="257"/>
            <ac:grpSpMk id="24" creationId="{59B85B26-F055-943D-5822-67F2B6A0A089}"/>
          </ac:grpSpMkLst>
        </pc:grpChg>
        <pc:grpChg chg="add mod">
          <ac:chgData name="TAI Wen Wei" userId="64ef934e-2b62-401b-a2f7-75b57784fbd1" providerId="ADAL" clId="{DD1CEF5C-C015-4824-B716-CC8E74E35213}" dt="2024-06-17T11:33:01.505" v="1346" actId="164"/>
          <ac:grpSpMkLst>
            <pc:docMk/>
            <pc:sldMk cId="2857572450" sldId="257"/>
            <ac:grpSpMk id="25" creationId="{60205097-B19C-9B3C-A243-885878AB0333}"/>
          </ac:grpSpMkLst>
        </pc:grpChg>
        <pc:grpChg chg="add mod">
          <ac:chgData name="TAI Wen Wei" userId="64ef934e-2b62-401b-a2f7-75b57784fbd1" providerId="ADAL" clId="{DD1CEF5C-C015-4824-B716-CC8E74E35213}" dt="2024-06-17T11:34:34.177" v="1369" actId="164"/>
          <ac:grpSpMkLst>
            <pc:docMk/>
            <pc:sldMk cId="2857572450" sldId="257"/>
            <ac:grpSpMk id="27" creationId="{B2D8AE8A-B45E-6ABC-D98E-4477A3BA2DB2}"/>
          </ac:grpSpMkLst>
        </pc:grpChg>
        <pc:grpChg chg="add mod">
          <ac:chgData name="TAI Wen Wei" userId="64ef934e-2b62-401b-a2f7-75b57784fbd1" providerId="ADAL" clId="{DD1CEF5C-C015-4824-B716-CC8E74E35213}" dt="2024-06-17T11:34:53.804" v="1373" actId="164"/>
          <ac:grpSpMkLst>
            <pc:docMk/>
            <pc:sldMk cId="2857572450" sldId="257"/>
            <ac:grpSpMk id="29" creationId="{6D2E155F-2669-2D42-750B-BCD37AB08802}"/>
          </ac:grpSpMkLst>
        </pc:grpChg>
        <pc:grpChg chg="add mod">
          <ac:chgData name="TAI Wen Wei" userId="64ef934e-2b62-401b-a2f7-75b57784fbd1" providerId="ADAL" clId="{DD1CEF5C-C015-4824-B716-CC8E74E35213}" dt="2024-06-17T11:50:11.683" v="1592" actId="12789"/>
          <ac:grpSpMkLst>
            <pc:docMk/>
            <pc:sldMk cId="2857572450" sldId="257"/>
            <ac:grpSpMk id="30" creationId="{ED5FAB8B-22D0-F62F-8B18-561CBA614D9E}"/>
          </ac:grpSpMkLst>
        </pc:grpChg>
        <pc:grpChg chg="add mod">
          <ac:chgData name="TAI Wen Wei" userId="64ef934e-2b62-401b-a2f7-75b57784fbd1" providerId="ADAL" clId="{DD1CEF5C-C015-4824-B716-CC8E74E35213}" dt="2024-06-20T06:11:18.824" v="2878" actId="164"/>
          <ac:grpSpMkLst>
            <pc:docMk/>
            <pc:sldMk cId="2857572450" sldId="257"/>
            <ac:grpSpMk id="35" creationId="{FBE2D5D7-4B16-C51C-6704-D3E9B86003F3}"/>
          </ac:grpSpMkLst>
        </pc:grpChg>
        <pc:grpChg chg="add mod">
          <ac:chgData name="TAI Wen Wei" userId="64ef934e-2b62-401b-a2f7-75b57784fbd1" providerId="ADAL" clId="{DD1CEF5C-C015-4824-B716-CC8E74E35213}" dt="2024-06-20T06:11:18.824" v="2878" actId="164"/>
          <ac:grpSpMkLst>
            <pc:docMk/>
            <pc:sldMk cId="2857572450" sldId="257"/>
            <ac:grpSpMk id="39" creationId="{5AA27EC4-631A-E50F-0BBD-D9784568D60B}"/>
          </ac:grpSpMkLst>
        </pc:grpChg>
        <pc:picChg chg="add mod">
          <ac:chgData name="TAI Wen Wei" userId="64ef934e-2b62-401b-a2f7-75b57784fbd1" providerId="ADAL" clId="{DD1CEF5C-C015-4824-B716-CC8E74E35213}" dt="2024-06-17T11:35:19.515" v="1383" actId="1076"/>
          <ac:picMkLst>
            <pc:docMk/>
            <pc:sldMk cId="2857572450" sldId="257"/>
            <ac:picMk id="11" creationId="{E0DC9C7C-8E7D-2E2A-132A-FF5E5C708E16}"/>
          </ac:picMkLst>
        </pc:picChg>
      </pc:sldChg>
      <pc:sldChg chg="addSp delSp modSp add mod modAnim modNotesTx">
        <pc:chgData name="TAI Wen Wei" userId="64ef934e-2b62-401b-a2f7-75b57784fbd1" providerId="ADAL" clId="{DD1CEF5C-C015-4824-B716-CC8E74E35213}" dt="2024-06-22T08:45:11.207" v="8983" actId="1076"/>
        <pc:sldMkLst>
          <pc:docMk/>
          <pc:sldMk cId="130112569" sldId="258"/>
        </pc:sldMkLst>
        <pc:spChg chg="mod">
          <ac:chgData name="TAI Wen Wei" userId="64ef934e-2b62-401b-a2f7-75b57784fbd1" providerId="ADAL" clId="{DD1CEF5C-C015-4824-B716-CC8E74E35213}" dt="2024-06-09T12:14:59.332" v="70" actId="20577"/>
          <ac:spMkLst>
            <pc:docMk/>
            <pc:sldMk cId="130112569" sldId="258"/>
            <ac:spMk id="2" creationId="{7E526148-7170-FC94-2C88-19CA54F24DDA}"/>
          </ac:spMkLst>
        </pc:spChg>
        <pc:spChg chg="add del mod">
          <ac:chgData name="TAI Wen Wei" userId="64ef934e-2b62-401b-a2f7-75b57784fbd1" providerId="ADAL" clId="{DD1CEF5C-C015-4824-B716-CC8E74E35213}" dt="2024-06-17T07:51:41.731" v="721" actId="478"/>
          <ac:spMkLst>
            <pc:docMk/>
            <pc:sldMk cId="130112569" sldId="258"/>
            <ac:spMk id="3" creationId="{09806A31-2EE9-F425-3C7E-C325302D03D6}"/>
          </ac:spMkLst>
        </pc:spChg>
        <pc:spChg chg="add mod ord">
          <ac:chgData name="TAI Wen Wei" userId="64ef934e-2b62-401b-a2f7-75b57784fbd1" providerId="ADAL" clId="{DD1CEF5C-C015-4824-B716-CC8E74E35213}" dt="2024-06-20T06:07:07.786" v="2873" actId="167"/>
          <ac:spMkLst>
            <pc:docMk/>
            <pc:sldMk cId="130112569" sldId="258"/>
            <ac:spMk id="3" creationId="{C06DB036-DAF9-E32B-F48A-EFDCC657D4AB}"/>
          </ac:spMkLst>
        </pc:spChg>
        <pc:spChg chg="add mod ord">
          <ac:chgData name="TAI Wen Wei" userId="64ef934e-2b62-401b-a2f7-75b57784fbd1" providerId="ADAL" clId="{DD1CEF5C-C015-4824-B716-CC8E74E35213}" dt="2024-06-20T11:46:35.660" v="6564" actId="167"/>
          <ac:spMkLst>
            <pc:docMk/>
            <pc:sldMk cId="130112569" sldId="258"/>
            <ac:spMk id="4" creationId="{3D39F1D4-3C12-B89D-0826-C9D232C452F1}"/>
          </ac:spMkLst>
        </pc:spChg>
        <pc:spChg chg="add mod ord">
          <ac:chgData name="TAI Wen Wei" userId="64ef934e-2b62-401b-a2f7-75b57784fbd1" providerId="ADAL" clId="{DD1CEF5C-C015-4824-B716-CC8E74E35213}" dt="2024-06-18T02:33:46.684" v="2400" actId="167"/>
          <ac:spMkLst>
            <pc:docMk/>
            <pc:sldMk cId="130112569" sldId="258"/>
            <ac:spMk id="5" creationId="{702D7D62-E4E9-92FA-9349-56BB9B723995}"/>
          </ac:spMkLst>
        </pc:spChg>
        <pc:spChg chg="add mod">
          <ac:chgData name="TAI Wen Wei" userId="64ef934e-2b62-401b-a2f7-75b57784fbd1" providerId="ADAL" clId="{DD1CEF5C-C015-4824-B716-CC8E74E35213}" dt="2024-06-17T12:16:33.868" v="1846" actId="12789"/>
          <ac:spMkLst>
            <pc:docMk/>
            <pc:sldMk cId="130112569" sldId="258"/>
            <ac:spMk id="8" creationId="{C43B5BC7-FE14-E621-411F-A36FEC4966EF}"/>
          </ac:spMkLst>
        </pc:spChg>
        <pc:spChg chg="add mod">
          <ac:chgData name="TAI Wen Wei" userId="64ef934e-2b62-401b-a2f7-75b57784fbd1" providerId="ADAL" clId="{DD1CEF5C-C015-4824-B716-CC8E74E35213}" dt="2024-06-17T11:58:59.712" v="1776" actId="164"/>
          <ac:spMkLst>
            <pc:docMk/>
            <pc:sldMk cId="130112569" sldId="258"/>
            <ac:spMk id="9" creationId="{BCD01BCB-0490-BB17-413B-E0C278B0EE6B}"/>
          </ac:spMkLst>
        </pc:spChg>
        <pc:spChg chg="add mod">
          <ac:chgData name="TAI Wen Wei" userId="64ef934e-2b62-401b-a2f7-75b57784fbd1" providerId="ADAL" clId="{DD1CEF5C-C015-4824-B716-CC8E74E35213}" dt="2024-06-20T11:46:24.155" v="6556" actId="20577"/>
          <ac:spMkLst>
            <pc:docMk/>
            <pc:sldMk cId="130112569" sldId="258"/>
            <ac:spMk id="10" creationId="{DE9D06BF-DE85-5FC3-A60F-BED7CE166FA7}"/>
          </ac:spMkLst>
        </pc:spChg>
        <pc:spChg chg="add mod">
          <ac:chgData name="TAI Wen Wei" userId="64ef934e-2b62-401b-a2f7-75b57784fbd1" providerId="ADAL" clId="{DD1CEF5C-C015-4824-B716-CC8E74E35213}" dt="2024-06-17T11:58:59.712" v="1776" actId="164"/>
          <ac:spMkLst>
            <pc:docMk/>
            <pc:sldMk cId="130112569" sldId="258"/>
            <ac:spMk id="11" creationId="{C1EDE1AD-D87F-6189-4B55-5990D4D36BBA}"/>
          </ac:spMkLst>
        </pc:spChg>
        <pc:spChg chg="add mod">
          <ac:chgData name="TAI Wen Wei" userId="64ef934e-2b62-401b-a2f7-75b57784fbd1" providerId="ADAL" clId="{DD1CEF5C-C015-4824-B716-CC8E74E35213}" dt="2024-06-17T08:00:21.624" v="1018" actId="164"/>
          <ac:spMkLst>
            <pc:docMk/>
            <pc:sldMk cId="130112569" sldId="258"/>
            <ac:spMk id="13" creationId="{2DBBAD08-CFA4-C575-F6B5-FBE241D3A472}"/>
          </ac:spMkLst>
        </pc:spChg>
        <pc:spChg chg="add mod ord">
          <ac:chgData name="TAI Wen Wei" userId="64ef934e-2b62-401b-a2f7-75b57784fbd1" providerId="ADAL" clId="{DD1CEF5C-C015-4824-B716-CC8E74E35213}" dt="2024-06-18T02:34:42.579" v="2410" actId="167"/>
          <ac:spMkLst>
            <pc:docMk/>
            <pc:sldMk cId="130112569" sldId="258"/>
            <ac:spMk id="14" creationId="{39312633-7D28-8690-B0A4-F8864D3926D1}"/>
          </ac:spMkLst>
        </pc:spChg>
        <pc:spChg chg="add mod">
          <ac:chgData name="TAI Wen Wei" userId="64ef934e-2b62-401b-a2f7-75b57784fbd1" providerId="ADAL" clId="{DD1CEF5C-C015-4824-B716-CC8E74E35213}" dt="2024-06-17T11:57:32.614" v="1707"/>
          <ac:spMkLst>
            <pc:docMk/>
            <pc:sldMk cId="130112569" sldId="258"/>
            <ac:spMk id="16" creationId="{8B40C298-9EE8-5D8F-3636-15226B2309F3}"/>
          </ac:spMkLst>
        </pc:spChg>
        <pc:spChg chg="add mod">
          <ac:chgData name="TAI Wen Wei" userId="64ef934e-2b62-401b-a2f7-75b57784fbd1" providerId="ADAL" clId="{DD1CEF5C-C015-4824-B716-CC8E74E35213}" dt="2024-06-17T12:00:17.434" v="1797" actId="164"/>
          <ac:spMkLst>
            <pc:docMk/>
            <pc:sldMk cId="130112569" sldId="258"/>
            <ac:spMk id="17" creationId="{F90B3B21-F1AF-74F1-7A54-6939DE614785}"/>
          </ac:spMkLst>
        </pc:spChg>
        <pc:spChg chg="add mod ord">
          <ac:chgData name="TAI Wen Wei" userId="64ef934e-2b62-401b-a2f7-75b57784fbd1" providerId="ADAL" clId="{DD1CEF5C-C015-4824-B716-CC8E74E35213}" dt="2024-06-18T02:34:24.012" v="2404" actId="207"/>
          <ac:spMkLst>
            <pc:docMk/>
            <pc:sldMk cId="130112569" sldId="258"/>
            <ac:spMk id="19" creationId="{68E10CDF-2160-3C8E-DF81-E0F26A6413EF}"/>
          </ac:spMkLst>
        </pc:spChg>
        <pc:grpChg chg="add mod ord">
          <ac:chgData name="TAI Wen Wei" userId="64ef934e-2b62-401b-a2f7-75b57784fbd1" providerId="ADAL" clId="{DD1CEF5C-C015-4824-B716-CC8E74E35213}" dt="2024-06-18T02:34:34.958" v="2407" actId="167"/>
          <ac:grpSpMkLst>
            <pc:docMk/>
            <pc:sldMk cId="130112569" sldId="258"/>
            <ac:grpSpMk id="15" creationId="{9E722B98-088A-C301-3B61-5FD15D4F0E81}"/>
          </ac:grpSpMkLst>
        </pc:grpChg>
        <pc:grpChg chg="add mod">
          <ac:chgData name="TAI Wen Wei" userId="64ef934e-2b62-401b-a2f7-75b57784fbd1" providerId="ADAL" clId="{DD1CEF5C-C015-4824-B716-CC8E74E35213}" dt="2024-06-17T12:00:17.434" v="1797" actId="164"/>
          <ac:grpSpMkLst>
            <pc:docMk/>
            <pc:sldMk cId="130112569" sldId="258"/>
            <ac:grpSpMk id="18" creationId="{6196ECDA-ADC8-F046-6DB7-A054CC80ABF2}"/>
          </ac:grpSpMkLst>
        </pc:grpChg>
        <pc:grpChg chg="add mod">
          <ac:chgData name="TAI Wen Wei" userId="64ef934e-2b62-401b-a2f7-75b57784fbd1" providerId="ADAL" clId="{DD1CEF5C-C015-4824-B716-CC8E74E35213}" dt="2024-06-17T12:00:20.824" v="1798" actId="1076"/>
          <ac:grpSpMkLst>
            <pc:docMk/>
            <pc:sldMk cId="130112569" sldId="258"/>
            <ac:grpSpMk id="20" creationId="{97EE20EA-26E1-0138-207C-37D1D7131041}"/>
          </ac:grpSpMkLst>
        </pc:grpChg>
        <pc:picChg chg="add del mod">
          <ac:chgData name="TAI Wen Wei" userId="64ef934e-2b62-401b-a2f7-75b57784fbd1" providerId="ADAL" clId="{DD1CEF5C-C015-4824-B716-CC8E74E35213}" dt="2024-06-17T07:49:15.519" v="715" actId="478"/>
          <ac:picMkLst>
            <pc:docMk/>
            <pc:sldMk cId="130112569" sldId="258"/>
            <ac:picMk id="5" creationId="{3BB91852-DE9E-38D8-41BE-08D538DD86C6}"/>
          </ac:picMkLst>
        </pc:picChg>
        <pc:picChg chg="add mod modCrop">
          <ac:chgData name="TAI Wen Wei" userId="64ef934e-2b62-401b-a2f7-75b57784fbd1" providerId="ADAL" clId="{DD1CEF5C-C015-4824-B716-CC8E74E35213}" dt="2024-06-17T08:00:21.624" v="1018" actId="164"/>
          <ac:picMkLst>
            <pc:docMk/>
            <pc:sldMk cId="130112569" sldId="258"/>
            <ac:picMk id="7" creationId="{F8FFEAD9-A538-BD8C-8E31-AA250811B7E9}"/>
          </ac:picMkLst>
        </pc:picChg>
        <pc:picChg chg="add mod ord">
          <ac:chgData name="TAI Wen Wei" userId="64ef934e-2b62-401b-a2f7-75b57784fbd1" providerId="ADAL" clId="{DD1CEF5C-C015-4824-B716-CC8E74E35213}" dt="2024-06-20T06:07:01.827" v="2867" actId="167"/>
          <ac:picMkLst>
            <pc:docMk/>
            <pc:sldMk cId="130112569" sldId="258"/>
            <ac:picMk id="22" creationId="{D14959A7-3243-FE05-E015-776A0A1C3DE1}"/>
          </ac:picMkLst>
        </pc:picChg>
        <pc:picChg chg="add mod ord">
          <ac:chgData name="TAI Wen Wei" userId="64ef934e-2b62-401b-a2f7-75b57784fbd1" providerId="ADAL" clId="{DD1CEF5C-C015-4824-B716-CC8E74E35213}" dt="2024-06-20T11:46:27.768" v="6557" actId="167"/>
          <ac:picMkLst>
            <pc:docMk/>
            <pc:sldMk cId="130112569" sldId="258"/>
            <ac:picMk id="24" creationId="{A6FE7B1D-70DD-9DD8-9277-A120028A3B40}"/>
          </ac:picMkLst>
        </pc:picChg>
        <pc:picChg chg="add mod">
          <ac:chgData name="TAI Wen Wei" userId="64ef934e-2b62-401b-a2f7-75b57784fbd1" providerId="ADAL" clId="{DD1CEF5C-C015-4824-B716-CC8E74E35213}" dt="2024-06-22T08:45:11.207" v="8983" actId="1076"/>
          <ac:picMkLst>
            <pc:docMk/>
            <pc:sldMk cId="130112569" sldId="258"/>
            <ac:picMk id="26" creationId="{2D99396C-02F0-7B9F-BAAD-2B2D0CFF3BB6}"/>
          </ac:picMkLst>
        </pc:picChg>
      </pc:sldChg>
      <pc:sldChg chg="addSp delSp modSp add del mod">
        <pc:chgData name="TAI Wen Wei" userId="64ef934e-2b62-401b-a2f7-75b57784fbd1" providerId="ADAL" clId="{DD1CEF5C-C015-4824-B716-CC8E74E35213}" dt="2024-06-17T07:04:44.494" v="675" actId="47"/>
        <pc:sldMkLst>
          <pc:docMk/>
          <pc:sldMk cId="3741996895" sldId="259"/>
        </pc:sldMkLst>
        <pc:spChg chg="mod">
          <ac:chgData name="TAI Wen Wei" userId="64ef934e-2b62-401b-a2f7-75b57784fbd1" providerId="ADAL" clId="{DD1CEF5C-C015-4824-B716-CC8E74E35213}" dt="2024-06-16T02:51:49.267" v="374" actId="20577"/>
          <ac:spMkLst>
            <pc:docMk/>
            <pc:sldMk cId="3741996895" sldId="259"/>
            <ac:spMk id="2" creationId="{7E526148-7170-FC94-2C88-19CA54F24DDA}"/>
          </ac:spMkLst>
        </pc:spChg>
        <pc:spChg chg="add del mod">
          <ac:chgData name="TAI Wen Wei" userId="64ef934e-2b62-401b-a2f7-75b57784fbd1" providerId="ADAL" clId="{DD1CEF5C-C015-4824-B716-CC8E74E35213}" dt="2024-06-16T02:51:57.328" v="375" actId="478"/>
          <ac:spMkLst>
            <pc:docMk/>
            <pc:sldMk cId="3741996895" sldId="259"/>
            <ac:spMk id="3" creationId="{5C687C01-6A32-49BF-2554-2AAB152F589B}"/>
          </ac:spMkLst>
        </pc:spChg>
        <pc:spChg chg="add mod">
          <ac:chgData name="TAI Wen Wei" userId="64ef934e-2b62-401b-a2f7-75b57784fbd1" providerId="ADAL" clId="{DD1CEF5C-C015-4824-B716-CC8E74E35213}" dt="2024-06-16T02:54:55.838" v="522" actId="20577"/>
          <ac:spMkLst>
            <pc:docMk/>
            <pc:sldMk cId="3741996895" sldId="259"/>
            <ac:spMk id="10" creationId="{A5829AA7-3C1E-2461-4A7D-AB38DD14BA42}"/>
          </ac:spMkLst>
        </pc:spChg>
        <pc:picChg chg="add mod">
          <ac:chgData name="TAI Wen Wei" userId="64ef934e-2b62-401b-a2f7-75b57784fbd1" providerId="ADAL" clId="{DD1CEF5C-C015-4824-B716-CC8E74E35213}" dt="2024-06-16T02:54:26.864" v="429" actId="1076"/>
          <ac:picMkLst>
            <pc:docMk/>
            <pc:sldMk cId="3741996895" sldId="259"/>
            <ac:picMk id="5" creationId="{1CED9225-2B53-12E3-2603-D190A89E57C9}"/>
          </ac:picMkLst>
        </pc:picChg>
        <pc:picChg chg="add mod">
          <ac:chgData name="TAI Wen Wei" userId="64ef934e-2b62-401b-a2f7-75b57784fbd1" providerId="ADAL" clId="{DD1CEF5C-C015-4824-B716-CC8E74E35213}" dt="2024-06-16T02:51:41.627" v="366" actId="1076"/>
          <ac:picMkLst>
            <pc:docMk/>
            <pc:sldMk cId="3741996895" sldId="259"/>
            <ac:picMk id="7" creationId="{B8E070F9-2554-84FE-FAB7-95AB6C3891CD}"/>
          </ac:picMkLst>
        </pc:picChg>
        <pc:picChg chg="add mod">
          <ac:chgData name="TAI Wen Wei" userId="64ef934e-2b62-401b-a2f7-75b57784fbd1" providerId="ADAL" clId="{DD1CEF5C-C015-4824-B716-CC8E74E35213}" dt="2024-06-16T02:51:40.020" v="365" actId="1076"/>
          <ac:picMkLst>
            <pc:docMk/>
            <pc:sldMk cId="3741996895" sldId="259"/>
            <ac:picMk id="9" creationId="{B4627720-24EC-5304-114F-1EB03B1FD626}"/>
          </ac:picMkLst>
        </pc:picChg>
      </pc:sldChg>
      <pc:sldChg chg="addSp modSp add del mod">
        <pc:chgData name="TAI Wen Wei" userId="64ef934e-2b62-401b-a2f7-75b57784fbd1" providerId="ADAL" clId="{DD1CEF5C-C015-4824-B716-CC8E74E35213}" dt="2024-06-20T07:21:59.621" v="3675" actId="2696"/>
        <pc:sldMkLst>
          <pc:docMk/>
          <pc:sldMk cId="3271858897" sldId="260"/>
        </pc:sldMkLst>
        <pc:spChg chg="mod">
          <ac:chgData name="TAI Wen Wei" userId="64ef934e-2b62-401b-a2f7-75b57784fbd1" providerId="ADAL" clId="{DD1CEF5C-C015-4824-B716-CC8E74E35213}" dt="2024-06-09T12:16:06.867" v="250" actId="20577"/>
          <ac:spMkLst>
            <pc:docMk/>
            <pc:sldMk cId="3271858897" sldId="260"/>
            <ac:spMk id="2" creationId="{7E526148-7170-FC94-2C88-19CA54F24DDA}"/>
          </ac:spMkLst>
        </pc:spChg>
        <pc:spChg chg="add mod">
          <ac:chgData name="TAI Wen Wei" userId="64ef934e-2b62-401b-a2f7-75b57784fbd1" providerId="ADAL" clId="{DD1CEF5C-C015-4824-B716-CC8E74E35213}" dt="2024-06-16T02:59:06.205" v="537" actId="20577"/>
          <ac:spMkLst>
            <pc:docMk/>
            <pc:sldMk cId="3271858897" sldId="260"/>
            <ac:spMk id="3" creationId="{F9533AB6-5811-CBC0-32F9-6FCDE96823FB}"/>
          </ac:spMkLst>
        </pc:spChg>
      </pc:sldChg>
      <pc:sldChg chg="modSp add mod ord">
        <pc:chgData name="TAI Wen Wei" userId="64ef934e-2b62-401b-a2f7-75b57784fbd1" providerId="ADAL" clId="{DD1CEF5C-C015-4824-B716-CC8E74E35213}" dt="2024-06-21T02:26:49.348" v="6653"/>
        <pc:sldMkLst>
          <pc:docMk/>
          <pc:sldMk cId="4223542000" sldId="260"/>
        </pc:sldMkLst>
        <pc:spChg chg="mod">
          <ac:chgData name="TAI Wen Wei" userId="64ef934e-2b62-401b-a2f7-75b57784fbd1" providerId="ADAL" clId="{DD1CEF5C-C015-4824-B716-CC8E74E35213}" dt="2024-06-21T02:26:17.841" v="6649" actId="20577"/>
          <ac:spMkLst>
            <pc:docMk/>
            <pc:sldMk cId="4223542000" sldId="260"/>
            <ac:spMk id="2" creationId="{7E526148-7170-FC94-2C88-19CA54F24DDA}"/>
          </ac:spMkLst>
        </pc:spChg>
      </pc:sldChg>
      <pc:sldChg chg="addSp modSp add del mod">
        <pc:chgData name="TAI Wen Wei" userId="64ef934e-2b62-401b-a2f7-75b57784fbd1" providerId="ADAL" clId="{DD1CEF5C-C015-4824-B716-CC8E74E35213}" dt="2024-06-20T07:21:59.621" v="3675" actId="2696"/>
        <pc:sldMkLst>
          <pc:docMk/>
          <pc:sldMk cId="327203272" sldId="261"/>
        </pc:sldMkLst>
        <pc:spChg chg="mod">
          <ac:chgData name="TAI Wen Wei" userId="64ef934e-2b62-401b-a2f7-75b57784fbd1" providerId="ADAL" clId="{DD1CEF5C-C015-4824-B716-CC8E74E35213}" dt="2024-06-09T12:15:27.088" v="162" actId="20577"/>
          <ac:spMkLst>
            <pc:docMk/>
            <pc:sldMk cId="327203272" sldId="261"/>
            <ac:spMk id="2" creationId="{7E526148-7170-FC94-2C88-19CA54F24DDA}"/>
          </ac:spMkLst>
        </pc:spChg>
        <pc:spChg chg="add mod">
          <ac:chgData name="TAI Wen Wei" userId="64ef934e-2b62-401b-a2f7-75b57784fbd1" providerId="ADAL" clId="{DD1CEF5C-C015-4824-B716-CC8E74E35213}" dt="2024-06-16T02:59:32.605" v="538"/>
          <ac:spMkLst>
            <pc:docMk/>
            <pc:sldMk cId="327203272" sldId="261"/>
            <ac:spMk id="3" creationId="{E07A60BF-7B29-AE6A-3813-D2727C97308D}"/>
          </ac:spMkLst>
        </pc:spChg>
      </pc:sldChg>
      <pc:sldChg chg="addSp delSp modSp add mod ord">
        <pc:chgData name="TAI Wen Wei" userId="64ef934e-2b62-401b-a2f7-75b57784fbd1" providerId="ADAL" clId="{DD1CEF5C-C015-4824-B716-CC8E74E35213}" dt="2024-06-21T02:26:49.348" v="6653"/>
        <pc:sldMkLst>
          <pc:docMk/>
          <pc:sldMk cId="1964068121" sldId="261"/>
        </pc:sldMkLst>
        <pc:spChg chg="mod">
          <ac:chgData name="TAI Wen Wei" userId="64ef934e-2b62-401b-a2f7-75b57784fbd1" providerId="ADAL" clId="{DD1CEF5C-C015-4824-B716-CC8E74E35213}" dt="2024-06-20T09:56:32.010" v="5570" actId="20577"/>
          <ac:spMkLst>
            <pc:docMk/>
            <pc:sldMk cId="1964068121" sldId="261"/>
            <ac:spMk id="2" creationId="{7E526148-7170-FC94-2C88-19CA54F24DDA}"/>
          </ac:spMkLst>
        </pc:spChg>
        <pc:spChg chg="add mod">
          <ac:chgData name="TAI Wen Wei" userId="64ef934e-2b62-401b-a2f7-75b57784fbd1" providerId="ADAL" clId="{DD1CEF5C-C015-4824-B716-CC8E74E35213}" dt="2024-06-20T09:41:40.983" v="5342"/>
          <ac:spMkLst>
            <pc:docMk/>
            <pc:sldMk cId="1964068121" sldId="261"/>
            <ac:spMk id="8" creationId="{680189F0-5ECF-EDF1-2316-F76EEB6D3E73}"/>
          </ac:spMkLst>
        </pc:spChg>
        <pc:spChg chg="add mod ord">
          <ac:chgData name="TAI Wen Wei" userId="64ef934e-2b62-401b-a2f7-75b57784fbd1" providerId="ADAL" clId="{DD1CEF5C-C015-4824-B716-CC8E74E35213}" dt="2024-06-20T10:01:30.934" v="5588" actId="167"/>
          <ac:spMkLst>
            <pc:docMk/>
            <pc:sldMk cId="1964068121" sldId="261"/>
            <ac:spMk id="9" creationId="{9CA94FEF-BEF2-9C1F-C5B8-63C2731312BA}"/>
          </ac:spMkLst>
        </pc:spChg>
        <pc:spChg chg="mod">
          <ac:chgData name="TAI Wen Wei" userId="64ef934e-2b62-401b-a2f7-75b57784fbd1" providerId="ADAL" clId="{DD1CEF5C-C015-4824-B716-CC8E74E35213}" dt="2024-06-20T10:05:17.746" v="5661"/>
          <ac:spMkLst>
            <pc:docMk/>
            <pc:sldMk cId="1964068121" sldId="261"/>
            <ac:spMk id="11" creationId="{FEEEE7FE-137F-4003-A613-7AE10C0F4EE9}"/>
          </ac:spMkLst>
        </pc:spChg>
        <pc:spChg chg="mod">
          <ac:chgData name="TAI Wen Wei" userId="64ef934e-2b62-401b-a2f7-75b57784fbd1" providerId="ADAL" clId="{DD1CEF5C-C015-4824-B716-CC8E74E35213}" dt="2024-06-20T10:46:29.258" v="5955" actId="207"/>
          <ac:spMkLst>
            <pc:docMk/>
            <pc:sldMk cId="1964068121" sldId="261"/>
            <ac:spMk id="12" creationId="{40D291A5-578D-5CDC-34A4-B54B99A29C8E}"/>
          </ac:spMkLst>
        </pc:spChg>
        <pc:spChg chg="add del mod">
          <ac:chgData name="TAI Wen Wei" userId="64ef934e-2b62-401b-a2f7-75b57784fbd1" providerId="ADAL" clId="{DD1CEF5C-C015-4824-B716-CC8E74E35213}" dt="2024-06-20T10:46:58.181" v="5963" actId="478"/>
          <ac:spMkLst>
            <pc:docMk/>
            <pc:sldMk cId="1964068121" sldId="261"/>
            <ac:spMk id="13" creationId="{448D996F-6BCB-0B34-5ED8-63CFDF19858C}"/>
          </ac:spMkLst>
        </pc:spChg>
        <pc:spChg chg="add mod">
          <ac:chgData name="TAI Wen Wei" userId="64ef934e-2b62-401b-a2f7-75b57784fbd1" providerId="ADAL" clId="{DD1CEF5C-C015-4824-B716-CC8E74E35213}" dt="2024-06-20T10:58:18.838" v="6060" actId="20577"/>
          <ac:spMkLst>
            <pc:docMk/>
            <pc:sldMk cId="1964068121" sldId="261"/>
            <ac:spMk id="14" creationId="{BFC77938-5082-45B6-984A-C7C4C3009521}"/>
          </ac:spMkLst>
        </pc:spChg>
        <pc:grpChg chg="add mod">
          <ac:chgData name="TAI Wen Wei" userId="64ef934e-2b62-401b-a2f7-75b57784fbd1" providerId="ADAL" clId="{DD1CEF5C-C015-4824-B716-CC8E74E35213}" dt="2024-06-20T10:05:17.746" v="5661"/>
          <ac:grpSpMkLst>
            <pc:docMk/>
            <pc:sldMk cId="1964068121" sldId="261"/>
            <ac:grpSpMk id="10" creationId="{84AD75B6-C7AE-6D2B-6BC5-44BA33FDB9FB}"/>
          </ac:grpSpMkLst>
        </pc:grpChg>
        <pc:picChg chg="mod">
          <ac:chgData name="TAI Wen Wei" userId="64ef934e-2b62-401b-a2f7-75b57784fbd1" providerId="ADAL" clId="{DD1CEF5C-C015-4824-B716-CC8E74E35213}" dt="2024-06-20T10:03:16.631" v="5627" actId="1036"/>
          <ac:picMkLst>
            <pc:docMk/>
            <pc:sldMk cId="1964068121" sldId="261"/>
            <ac:picMk id="4" creationId="{9134CC3F-A4E3-6571-F3C0-0B081BFF747B}"/>
          </ac:picMkLst>
        </pc:picChg>
        <pc:picChg chg="mod ord modCrop">
          <ac:chgData name="TAI Wen Wei" userId="64ef934e-2b62-401b-a2f7-75b57784fbd1" providerId="ADAL" clId="{DD1CEF5C-C015-4824-B716-CC8E74E35213}" dt="2024-06-20T10:03:38.431" v="5628" actId="14100"/>
          <ac:picMkLst>
            <pc:docMk/>
            <pc:sldMk cId="1964068121" sldId="261"/>
            <ac:picMk id="5" creationId="{D35D4DFF-2B0E-4DF1-08F6-0F88E2726251}"/>
          </ac:picMkLst>
        </pc:picChg>
        <pc:picChg chg="mod">
          <ac:chgData name="TAI Wen Wei" userId="64ef934e-2b62-401b-a2f7-75b57784fbd1" providerId="ADAL" clId="{DD1CEF5C-C015-4824-B716-CC8E74E35213}" dt="2024-06-20T10:01:45.082" v="5593" actId="14100"/>
          <ac:picMkLst>
            <pc:docMk/>
            <pc:sldMk cId="1964068121" sldId="261"/>
            <ac:picMk id="6" creationId="{6911B7DC-3CFB-5DAF-1C51-17012E98D2C0}"/>
          </ac:picMkLst>
        </pc:picChg>
        <pc:cxnChg chg="add del mod">
          <ac:chgData name="TAI Wen Wei" userId="64ef934e-2b62-401b-a2f7-75b57784fbd1" providerId="ADAL" clId="{DD1CEF5C-C015-4824-B716-CC8E74E35213}" dt="2024-06-20T09:56:13.936" v="5498" actId="478"/>
          <ac:cxnSpMkLst>
            <pc:docMk/>
            <pc:sldMk cId="1964068121" sldId="261"/>
            <ac:cxnSpMk id="3" creationId="{6987D616-4719-BDEF-91B2-8750D8E8B57A}"/>
          </ac:cxnSpMkLst>
        </pc:cxnChg>
        <pc:cxnChg chg="add del mod">
          <ac:chgData name="TAI Wen Wei" userId="64ef934e-2b62-401b-a2f7-75b57784fbd1" providerId="ADAL" clId="{DD1CEF5C-C015-4824-B716-CC8E74E35213}" dt="2024-06-20T09:56:14.576" v="5499" actId="478"/>
          <ac:cxnSpMkLst>
            <pc:docMk/>
            <pc:sldMk cId="1964068121" sldId="261"/>
            <ac:cxnSpMk id="7" creationId="{BF91F9D4-ABFB-B789-AA7D-90169D42A24B}"/>
          </ac:cxnSpMkLst>
        </pc:cxnChg>
      </pc:sldChg>
      <pc:sldChg chg="addSp modSp add mod ord">
        <pc:chgData name="TAI Wen Wei" userId="64ef934e-2b62-401b-a2f7-75b57784fbd1" providerId="ADAL" clId="{DD1CEF5C-C015-4824-B716-CC8E74E35213}" dt="2024-06-20T07:51:15.259" v="4340"/>
        <pc:sldMkLst>
          <pc:docMk/>
          <pc:sldMk cId="2532887596" sldId="262"/>
        </pc:sldMkLst>
        <pc:spChg chg="mod">
          <ac:chgData name="TAI Wen Wei" userId="64ef934e-2b62-401b-a2f7-75b57784fbd1" providerId="ADAL" clId="{DD1CEF5C-C015-4824-B716-CC8E74E35213}" dt="2024-06-09T12:15:51.783" v="222" actId="20577"/>
          <ac:spMkLst>
            <pc:docMk/>
            <pc:sldMk cId="2532887596" sldId="262"/>
            <ac:spMk id="2" creationId="{7E526148-7170-FC94-2C88-19CA54F24DDA}"/>
          </ac:spMkLst>
        </pc:spChg>
        <pc:spChg chg="add mod">
          <ac:chgData name="TAI Wen Wei" userId="64ef934e-2b62-401b-a2f7-75b57784fbd1" providerId="ADAL" clId="{DD1CEF5C-C015-4824-B716-CC8E74E35213}" dt="2024-06-17T06:26:08.060" v="656" actId="20577"/>
          <ac:spMkLst>
            <pc:docMk/>
            <pc:sldMk cId="2532887596" sldId="262"/>
            <ac:spMk id="3" creationId="{0A2F4546-37DD-3C8F-66D8-9646216DF45F}"/>
          </ac:spMkLst>
        </pc:spChg>
      </pc:sldChg>
      <pc:sldChg chg="addSp delSp modSp add mod ord modAnim">
        <pc:chgData name="TAI Wen Wei" userId="64ef934e-2b62-401b-a2f7-75b57784fbd1" providerId="ADAL" clId="{DD1CEF5C-C015-4824-B716-CC8E74E35213}" dt="2024-06-21T02:26:49.348" v="6653"/>
        <pc:sldMkLst>
          <pc:docMk/>
          <pc:sldMk cId="2513436797" sldId="263"/>
        </pc:sldMkLst>
        <pc:spChg chg="mod">
          <ac:chgData name="TAI Wen Wei" userId="64ef934e-2b62-401b-a2f7-75b57784fbd1" providerId="ADAL" clId="{DD1CEF5C-C015-4824-B716-CC8E74E35213}" dt="2024-06-17T12:51:52.046" v="1859" actId="20577"/>
          <ac:spMkLst>
            <pc:docMk/>
            <pc:sldMk cId="2513436797" sldId="263"/>
            <ac:spMk id="2" creationId="{7E526148-7170-FC94-2C88-19CA54F24DDA}"/>
          </ac:spMkLst>
        </pc:spChg>
        <pc:spChg chg="add del mod">
          <ac:chgData name="TAI Wen Wei" userId="64ef934e-2b62-401b-a2f7-75b57784fbd1" providerId="ADAL" clId="{DD1CEF5C-C015-4824-B716-CC8E74E35213}" dt="2024-06-20T08:19:47.686" v="4724" actId="478"/>
          <ac:spMkLst>
            <pc:docMk/>
            <pc:sldMk cId="2513436797" sldId="263"/>
            <ac:spMk id="10" creationId="{C351D0CF-ABA9-63EF-64D2-637C3926B34A}"/>
          </ac:spMkLst>
        </pc:spChg>
        <pc:spChg chg="add del mod">
          <ac:chgData name="TAI Wen Wei" userId="64ef934e-2b62-401b-a2f7-75b57784fbd1" providerId="ADAL" clId="{DD1CEF5C-C015-4824-B716-CC8E74E35213}" dt="2024-06-20T07:41:48.939" v="4022" actId="478"/>
          <ac:spMkLst>
            <pc:docMk/>
            <pc:sldMk cId="2513436797" sldId="263"/>
            <ac:spMk id="11" creationId="{F232EEE3-7991-561A-43C7-FAD57CBC3D48}"/>
          </ac:spMkLst>
        </pc:spChg>
        <pc:spChg chg="add mod">
          <ac:chgData name="TAI Wen Wei" userId="64ef934e-2b62-401b-a2f7-75b57784fbd1" providerId="ADAL" clId="{DD1CEF5C-C015-4824-B716-CC8E74E35213}" dt="2024-06-20T08:21:08.118" v="4737" actId="1076"/>
          <ac:spMkLst>
            <pc:docMk/>
            <pc:sldMk cId="2513436797" sldId="263"/>
            <ac:spMk id="12" creationId="{2256EE99-A4DB-66B1-7D25-2AACFD7DF219}"/>
          </ac:spMkLst>
        </pc:spChg>
        <pc:spChg chg="add mod">
          <ac:chgData name="TAI Wen Wei" userId="64ef934e-2b62-401b-a2f7-75b57784fbd1" providerId="ADAL" clId="{DD1CEF5C-C015-4824-B716-CC8E74E35213}" dt="2024-06-20T08:20:52.102" v="4733" actId="164"/>
          <ac:spMkLst>
            <pc:docMk/>
            <pc:sldMk cId="2513436797" sldId="263"/>
            <ac:spMk id="44" creationId="{44D077A9-D70D-519E-2CEA-1B7361C48338}"/>
          </ac:spMkLst>
        </pc:spChg>
        <pc:spChg chg="add mod">
          <ac:chgData name="TAI Wen Wei" userId="64ef934e-2b62-401b-a2f7-75b57784fbd1" providerId="ADAL" clId="{DD1CEF5C-C015-4824-B716-CC8E74E35213}" dt="2024-06-20T08:20:52.102" v="4733" actId="164"/>
          <ac:spMkLst>
            <pc:docMk/>
            <pc:sldMk cId="2513436797" sldId="263"/>
            <ac:spMk id="45" creationId="{99F85827-0F02-A46E-B949-1262EE9EF89F}"/>
          </ac:spMkLst>
        </pc:spChg>
        <pc:grpChg chg="add mod">
          <ac:chgData name="TAI Wen Wei" userId="64ef934e-2b62-401b-a2f7-75b57784fbd1" providerId="ADAL" clId="{DD1CEF5C-C015-4824-B716-CC8E74E35213}" dt="2024-06-20T08:20:52.102" v="4733" actId="164"/>
          <ac:grpSpMkLst>
            <pc:docMk/>
            <pc:sldMk cId="2513436797" sldId="263"/>
            <ac:grpSpMk id="46" creationId="{F78BA486-4885-2CFD-C690-5D9F45072976}"/>
          </ac:grpSpMkLst>
        </pc:grpChg>
        <pc:grpChg chg="add mod">
          <ac:chgData name="TAI Wen Wei" userId="64ef934e-2b62-401b-a2f7-75b57784fbd1" providerId="ADAL" clId="{DD1CEF5C-C015-4824-B716-CC8E74E35213}" dt="2024-06-20T08:20:52.102" v="4733" actId="164"/>
          <ac:grpSpMkLst>
            <pc:docMk/>
            <pc:sldMk cId="2513436797" sldId="263"/>
            <ac:grpSpMk id="47" creationId="{9C00599B-D5E6-74E4-89F0-90A5598F16FD}"/>
          </ac:grpSpMkLst>
        </pc:grpChg>
        <pc:graphicFrameChg chg="add mod modGraphic">
          <ac:chgData name="TAI Wen Wei" userId="64ef934e-2b62-401b-a2f7-75b57784fbd1" providerId="ADAL" clId="{DD1CEF5C-C015-4824-B716-CC8E74E35213}" dt="2024-06-20T08:17:32.291" v="4693" actId="1076"/>
          <ac:graphicFrameMkLst>
            <pc:docMk/>
            <pc:sldMk cId="2513436797" sldId="263"/>
            <ac:graphicFrameMk id="3" creationId="{68118222-66E2-0D7F-5281-20D54041D31A}"/>
          </ac:graphicFrameMkLst>
        </pc:graphicFrameChg>
        <pc:picChg chg="add del mod">
          <ac:chgData name="TAI Wen Wei" userId="64ef934e-2b62-401b-a2f7-75b57784fbd1" providerId="ADAL" clId="{DD1CEF5C-C015-4824-B716-CC8E74E35213}" dt="2024-06-20T07:46:25.621" v="4183" actId="478"/>
          <ac:picMkLst>
            <pc:docMk/>
            <pc:sldMk cId="2513436797" sldId="263"/>
            <ac:picMk id="4" creationId="{C0B456C7-F41C-5050-439D-6207B3D898D2}"/>
          </ac:picMkLst>
        </pc:picChg>
        <pc:picChg chg="add del mod">
          <ac:chgData name="TAI Wen Wei" userId="64ef934e-2b62-401b-a2f7-75b57784fbd1" providerId="ADAL" clId="{DD1CEF5C-C015-4824-B716-CC8E74E35213}" dt="2024-06-20T07:46:25.621" v="4183" actId="478"/>
          <ac:picMkLst>
            <pc:docMk/>
            <pc:sldMk cId="2513436797" sldId="263"/>
            <ac:picMk id="5" creationId="{CD27F412-201F-9BD6-68A6-8EFE87703C71}"/>
          </ac:picMkLst>
        </pc:picChg>
        <pc:picChg chg="add del mod">
          <ac:chgData name="TAI Wen Wei" userId="64ef934e-2b62-401b-a2f7-75b57784fbd1" providerId="ADAL" clId="{DD1CEF5C-C015-4824-B716-CC8E74E35213}" dt="2024-06-20T07:46:25.621" v="4183" actId="478"/>
          <ac:picMkLst>
            <pc:docMk/>
            <pc:sldMk cId="2513436797" sldId="263"/>
            <ac:picMk id="6" creationId="{16FE4A57-A3E0-33BD-1AB8-C5DF176E43D2}"/>
          </ac:picMkLst>
        </pc:picChg>
        <pc:picChg chg="add del mod">
          <ac:chgData name="TAI Wen Wei" userId="64ef934e-2b62-401b-a2f7-75b57784fbd1" providerId="ADAL" clId="{DD1CEF5C-C015-4824-B716-CC8E74E35213}" dt="2024-06-20T07:46:25.621" v="4183" actId="478"/>
          <ac:picMkLst>
            <pc:docMk/>
            <pc:sldMk cId="2513436797" sldId="263"/>
            <ac:picMk id="7" creationId="{38D7BB6F-F312-0062-4F06-211154FCF2B9}"/>
          </ac:picMkLst>
        </pc:picChg>
        <pc:picChg chg="add del mod">
          <ac:chgData name="TAI Wen Wei" userId="64ef934e-2b62-401b-a2f7-75b57784fbd1" providerId="ADAL" clId="{DD1CEF5C-C015-4824-B716-CC8E74E35213}" dt="2024-06-20T07:46:25.621" v="4183" actId="478"/>
          <ac:picMkLst>
            <pc:docMk/>
            <pc:sldMk cId="2513436797" sldId="263"/>
            <ac:picMk id="8" creationId="{7C76E278-5B71-278E-85F6-1563E01B83CB}"/>
          </ac:picMkLst>
        </pc:picChg>
        <pc:picChg chg="add del mod">
          <ac:chgData name="TAI Wen Wei" userId="64ef934e-2b62-401b-a2f7-75b57784fbd1" providerId="ADAL" clId="{DD1CEF5C-C015-4824-B716-CC8E74E35213}" dt="2024-06-20T07:46:25.621" v="4183" actId="478"/>
          <ac:picMkLst>
            <pc:docMk/>
            <pc:sldMk cId="2513436797" sldId="263"/>
            <ac:picMk id="9" creationId="{C83F38CB-2D1E-121F-7716-597DC669FC06}"/>
          </ac:picMkLst>
        </pc:picChg>
        <pc:picChg chg="add del mod">
          <ac:chgData name="TAI Wen Wei" userId="64ef934e-2b62-401b-a2f7-75b57784fbd1" providerId="ADAL" clId="{DD1CEF5C-C015-4824-B716-CC8E74E35213}" dt="2024-06-20T07:47:48.892" v="4206" actId="478"/>
          <ac:picMkLst>
            <pc:docMk/>
            <pc:sldMk cId="2513436797" sldId="263"/>
            <ac:picMk id="13" creationId="{B0A3750C-1B7C-7D80-04B4-89E37461EBCA}"/>
          </ac:picMkLst>
        </pc:picChg>
        <pc:picChg chg="add del mod">
          <ac:chgData name="TAI Wen Wei" userId="64ef934e-2b62-401b-a2f7-75b57784fbd1" providerId="ADAL" clId="{DD1CEF5C-C015-4824-B716-CC8E74E35213}" dt="2024-06-20T07:48:27.452" v="4225" actId="478"/>
          <ac:picMkLst>
            <pc:docMk/>
            <pc:sldMk cId="2513436797" sldId="263"/>
            <ac:picMk id="14" creationId="{E0B68E4C-67F3-1496-D3DB-4714B0DA3E33}"/>
          </ac:picMkLst>
        </pc:picChg>
        <pc:picChg chg="add del mod">
          <ac:chgData name="TAI Wen Wei" userId="64ef934e-2b62-401b-a2f7-75b57784fbd1" providerId="ADAL" clId="{DD1CEF5C-C015-4824-B716-CC8E74E35213}" dt="2024-06-20T07:48:49.916" v="4244" actId="478"/>
          <ac:picMkLst>
            <pc:docMk/>
            <pc:sldMk cId="2513436797" sldId="263"/>
            <ac:picMk id="15" creationId="{FB619831-C4A6-8888-D8F3-46572EBE444A}"/>
          </ac:picMkLst>
        </pc:picChg>
        <pc:picChg chg="add del mod">
          <ac:chgData name="TAI Wen Wei" userId="64ef934e-2b62-401b-a2f7-75b57784fbd1" providerId="ADAL" clId="{DD1CEF5C-C015-4824-B716-CC8E74E35213}" dt="2024-06-20T07:49:24.198" v="4263" actId="478"/>
          <ac:picMkLst>
            <pc:docMk/>
            <pc:sldMk cId="2513436797" sldId="263"/>
            <ac:picMk id="16" creationId="{2940A5EB-6B83-615D-F8E3-C7FCE61DFBE2}"/>
          </ac:picMkLst>
        </pc:picChg>
        <pc:picChg chg="add del mod">
          <ac:chgData name="TAI Wen Wei" userId="64ef934e-2b62-401b-a2f7-75b57784fbd1" providerId="ADAL" clId="{DD1CEF5C-C015-4824-B716-CC8E74E35213}" dt="2024-06-20T07:49:50.267" v="4282" actId="478"/>
          <ac:picMkLst>
            <pc:docMk/>
            <pc:sldMk cId="2513436797" sldId="263"/>
            <ac:picMk id="17" creationId="{52F2F7AF-E930-F983-30A4-638924733D02}"/>
          </ac:picMkLst>
        </pc:picChg>
        <pc:picChg chg="add del mod">
          <ac:chgData name="TAI Wen Wei" userId="64ef934e-2b62-401b-a2f7-75b57784fbd1" providerId="ADAL" clId="{DD1CEF5C-C015-4824-B716-CC8E74E35213}" dt="2024-06-20T07:50:09.344" v="4301" actId="478"/>
          <ac:picMkLst>
            <pc:docMk/>
            <pc:sldMk cId="2513436797" sldId="263"/>
            <ac:picMk id="18" creationId="{94113EDC-E726-E60F-8118-63A5C58C6B77}"/>
          </ac:picMkLst>
        </pc:picChg>
        <pc:picChg chg="add del mod">
          <ac:chgData name="TAI Wen Wei" userId="64ef934e-2b62-401b-a2f7-75b57784fbd1" providerId="ADAL" clId="{DD1CEF5C-C015-4824-B716-CC8E74E35213}" dt="2024-06-20T07:50:34.694" v="4319" actId="478"/>
          <ac:picMkLst>
            <pc:docMk/>
            <pc:sldMk cId="2513436797" sldId="263"/>
            <ac:picMk id="19" creationId="{70DCB6E7-B85E-8E81-2954-E993F5380DE3}"/>
          </ac:picMkLst>
        </pc:picChg>
        <pc:picChg chg="add del mod">
          <ac:chgData name="TAI Wen Wei" userId="64ef934e-2b62-401b-a2f7-75b57784fbd1" providerId="ADAL" clId="{DD1CEF5C-C015-4824-B716-CC8E74E35213}" dt="2024-06-20T07:51:04.262" v="4338" actId="478"/>
          <ac:picMkLst>
            <pc:docMk/>
            <pc:sldMk cId="2513436797" sldId="263"/>
            <ac:picMk id="20" creationId="{AAE8981B-5CA7-EAEB-48F8-E215DC3D99D1}"/>
          </ac:picMkLst>
        </pc:picChg>
        <pc:picChg chg="add del mod">
          <ac:chgData name="TAI Wen Wei" userId="64ef934e-2b62-401b-a2f7-75b57784fbd1" providerId="ADAL" clId="{DD1CEF5C-C015-4824-B716-CC8E74E35213}" dt="2024-06-20T07:51:33.856" v="4359" actId="478"/>
          <ac:picMkLst>
            <pc:docMk/>
            <pc:sldMk cId="2513436797" sldId="263"/>
            <ac:picMk id="21" creationId="{2C9DBF05-E07F-1170-E04C-47CB17A9AAE1}"/>
          </ac:picMkLst>
        </pc:picChg>
        <pc:picChg chg="add del mod">
          <ac:chgData name="TAI Wen Wei" userId="64ef934e-2b62-401b-a2f7-75b57784fbd1" providerId="ADAL" clId="{DD1CEF5C-C015-4824-B716-CC8E74E35213}" dt="2024-06-20T07:52:05.206" v="4378" actId="478"/>
          <ac:picMkLst>
            <pc:docMk/>
            <pc:sldMk cId="2513436797" sldId="263"/>
            <ac:picMk id="22" creationId="{F20E9CEE-0D51-3263-368F-84C7404625A4}"/>
          </ac:picMkLst>
        </pc:picChg>
        <pc:picChg chg="add del mod">
          <ac:chgData name="TAI Wen Wei" userId="64ef934e-2b62-401b-a2f7-75b57784fbd1" providerId="ADAL" clId="{DD1CEF5C-C015-4824-B716-CC8E74E35213}" dt="2024-06-20T08:02:26.289" v="4475" actId="478"/>
          <ac:picMkLst>
            <pc:docMk/>
            <pc:sldMk cId="2513436797" sldId="263"/>
            <ac:picMk id="23" creationId="{FFF65275-1188-715A-1667-A5B13A3B225E}"/>
          </ac:picMkLst>
        </pc:picChg>
        <pc:picChg chg="add del mod">
          <ac:chgData name="TAI Wen Wei" userId="64ef934e-2b62-401b-a2f7-75b57784fbd1" providerId="ADAL" clId="{DD1CEF5C-C015-4824-B716-CC8E74E35213}" dt="2024-06-20T08:02:26.289" v="4475" actId="478"/>
          <ac:picMkLst>
            <pc:docMk/>
            <pc:sldMk cId="2513436797" sldId="263"/>
            <ac:picMk id="24" creationId="{0E8C8461-017F-3964-98B1-F242BBE45967}"/>
          </ac:picMkLst>
        </pc:picChg>
        <pc:picChg chg="add del mod">
          <ac:chgData name="TAI Wen Wei" userId="64ef934e-2b62-401b-a2f7-75b57784fbd1" providerId="ADAL" clId="{DD1CEF5C-C015-4824-B716-CC8E74E35213}" dt="2024-06-20T08:02:26.289" v="4475" actId="478"/>
          <ac:picMkLst>
            <pc:docMk/>
            <pc:sldMk cId="2513436797" sldId="263"/>
            <ac:picMk id="25" creationId="{7D1F8156-B73D-D050-FB1B-A467218E2895}"/>
          </ac:picMkLst>
        </pc:picChg>
        <pc:picChg chg="add del mod">
          <ac:chgData name="TAI Wen Wei" userId="64ef934e-2b62-401b-a2f7-75b57784fbd1" providerId="ADAL" clId="{DD1CEF5C-C015-4824-B716-CC8E74E35213}" dt="2024-06-20T08:02:52.758" v="4494" actId="478"/>
          <ac:picMkLst>
            <pc:docMk/>
            <pc:sldMk cId="2513436797" sldId="263"/>
            <ac:picMk id="26" creationId="{71699E0B-35A5-0DA0-B038-540CD55B3D7D}"/>
          </ac:picMkLst>
        </pc:picChg>
        <pc:picChg chg="add del mod">
          <ac:chgData name="TAI Wen Wei" userId="64ef934e-2b62-401b-a2f7-75b57784fbd1" providerId="ADAL" clId="{DD1CEF5C-C015-4824-B716-CC8E74E35213}" dt="2024-06-20T08:03:15.377" v="4513" actId="478"/>
          <ac:picMkLst>
            <pc:docMk/>
            <pc:sldMk cId="2513436797" sldId="263"/>
            <ac:picMk id="27" creationId="{B7A45A71-6244-B993-41AA-9090AD97EBF2}"/>
          </ac:picMkLst>
        </pc:picChg>
        <pc:picChg chg="add del mod">
          <ac:chgData name="TAI Wen Wei" userId="64ef934e-2b62-401b-a2f7-75b57784fbd1" providerId="ADAL" clId="{DD1CEF5C-C015-4824-B716-CC8E74E35213}" dt="2024-06-20T08:04:14.484" v="4529" actId="478"/>
          <ac:picMkLst>
            <pc:docMk/>
            <pc:sldMk cId="2513436797" sldId="263"/>
            <ac:picMk id="28" creationId="{C1CDC22F-7844-6476-8164-05512F276E11}"/>
          </ac:picMkLst>
        </pc:picChg>
        <pc:picChg chg="add del mod">
          <ac:chgData name="TAI Wen Wei" userId="64ef934e-2b62-401b-a2f7-75b57784fbd1" providerId="ADAL" clId="{DD1CEF5C-C015-4824-B716-CC8E74E35213}" dt="2024-06-20T08:04:37.794" v="4544" actId="478"/>
          <ac:picMkLst>
            <pc:docMk/>
            <pc:sldMk cId="2513436797" sldId="263"/>
            <ac:picMk id="29" creationId="{6687C4FB-1094-847A-A85B-BFB5F0ACFB69}"/>
          </ac:picMkLst>
        </pc:picChg>
        <pc:picChg chg="add del mod">
          <ac:chgData name="TAI Wen Wei" userId="64ef934e-2b62-401b-a2f7-75b57784fbd1" providerId="ADAL" clId="{DD1CEF5C-C015-4824-B716-CC8E74E35213}" dt="2024-06-20T08:04:59.234" v="4559" actId="478"/>
          <ac:picMkLst>
            <pc:docMk/>
            <pc:sldMk cId="2513436797" sldId="263"/>
            <ac:picMk id="30" creationId="{C06F2018-7FD2-9444-E589-690530EC5E7F}"/>
          </ac:picMkLst>
        </pc:picChg>
        <pc:picChg chg="add del mod">
          <ac:chgData name="TAI Wen Wei" userId="64ef934e-2b62-401b-a2f7-75b57784fbd1" providerId="ADAL" clId="{DD1CEF5C-C015-4824-B716-CC8E74E35213}" dt="2024-06-20T08:05:20.377" v="4574" actId="478"/>
          <ac:picMkLst>
            <pc:docMk/>
            <pc:sldMk cId="2513436797" sldId="263"/>
            <ac:picMk id="31" creationId="{93DEAC3A-1A87-4285-EB9D-BD85BAF3285F}"/>
          </ac:picMkLst>
        </pc:picChg>
        <pc:picChg chg="add del mod">
          <ac:chgData name="TAI Wen Wei" userId="64ef934e-2b62-401b-a2f7-75b57784fbd1" providerId="ADAL" clId="{DD1CEF5C-C015-4824-B716-CC8E74E35213}" dt="2024-06-20T08:05:45.113" v="4593" actId="478"/>
          <ac:picMkLst>
            <pc:docMk/>
            <pc:sldMk cId="2513436797" sldId="263"/>
            <ac:picMk id="32" creationId="{248A880B-9C38-F54D-4701-B64DE1E4B055}"/>
          </ac:picMkLst>
        </pc:picChg>
        <pc:picChg chg="add del mod">
          <ac:chgData name="TAI Wen Wei" userId="64ef934e-2b62-401b-a2f7-75b57784fbd1" providerId="ADAL" clId="{DD1CEF5C-C015-4824-B716-CC8E74E35213}" dt="2024-06-20T08:06:04.787" v="4613" actId="478"/>
          <ac:picMkLst>
            <pc:docMk/>
            <pc:sldMk cId="2513436797" sldId="263"/>
            <ac:picMk id="33" creationId="{0857EA1A-B24C-113D-30AF-1AC8A1565234}"/>
          </ac:picMkLst>
        </pc:picChg>
        <pc:picChg chg="add del mod">
          <ac:chgData name="TAI Wen Wei" userId="64ef934e-2b62-401b-a2f7-75b57784fbd1" providerId="ADAL" clId="{DD1CEF5C-C015-4824-B716-CC8E74E35213}" dt="2024-06-20T08:06:24.404" v="4628" actId="478"/>
          <ac:picMkLst>
            <pc:docMk/>
            <pc:sldMk cId="2513436797" sldId="263"/>
            <ac:picMk id="34" creationId="{2D95161E-5E21-59F5-AFD9-9617157A1559}"/>
          </ac:picMkLst>
        </pc:picChg>
        <pc:picChg chg="add del mod">
          <ac:chgData name="TAI Wen Wei" userId="64ef934e-2b62-401b-a2f7-75b57784fbd1" providerId="ADAL" clId="{DD1CEF5C-C015-4824-B716-CC8E74E35213}" dt="2024-06-20T08:06:38.662" v="4642" actId="478"/>
          <ac:picMkLst>
            <pc:docMk/>
            <pc:sldMk cId="2513436797" sldId="263"/>
            <ac:picMk id="35" creationId="{CAC77442-2CFA-6DAA-3FAC-58E8DD88F1D2}"/>
          </ac:picMkLst>
        </pc:picChg>
        <pc:picChg chg="add del mod">
          <ac:chgData name="TAI Wen Wei" userId="64ef934e-2b62-401b-a2f7-75b57784fbd1" providerId="ADAL" clId="{DD1CEF5C-C015-4824-B716-CC8E74E35213}" dt="2024-06-20T08:06:52.296" v="4658" actId="478"/>
          <ac:picMkLst>
            <pc:docMk/>
            <pc:sldMk cId="2513436797" sldId="263"/>
            <ac:picMk id="36" creationId="{88825FC1-BB5F-289B-7A93-92A73B57BD98}"/>
          </ac:picMkLst>
        </pc:picChg>
        <pc:picChg chg="add mod">
          <ac:chgData name="TAI Wen Wei" userId="64ef934e-2b62-401b-a2f7-75b57784fbd1" providerId="ADAL" clId="{DD1CEF5C-C015-4824-B716-CC8E74E35213}" dt="2024-06-20T08:20:03.069" v="4728" actId="164"/>
          <ac:picMkLst>
            <pc:docMk/>
            <pc:sldMk cId="2513436797" sldId="263"/>
            <ac:picMk id="37" creationId="{FD5BB21F-EE00-503C-93F6-38E0361FAD93}"/>
          </ac:picMkLst>
        </pc:picChg>
        <pc:picChg chg="add del mod">
          <ac:chgData name="TAI Wen Wei" userId="64ef934e-2b62-401b-a2f7-75b57784fbd1" providerId="ADAL" clId="{DD1CEF5C-C015-4824-B716-CC8E74E35213}" dt="2024-06-20T08:17:19.231" v="4689" actId="478"/>
          <ac:picMkLst>
            <pc:docMk/>
            <pc:sldMk cId="2513436797" sldId="263"/>
            <ac:picMk id="38" creationId="{DC079221-8A37-7EB1-CF2A-DF90EEEE9A88}"/>
          </ac:picMkLst>
        </pc:picChg>
        <pc:picChg chg="add mod">
          <ac:chgData name="TAI Wen Wei" userId="64ef934e-2b62-401b-a2f7-75b57784fbd1" providerId="ADAL" clId="{DD1CEF5C-C015-4824-B716-CC8E74E35213}" dt="2024-06-20T08:20:03.069" v="4728" actId="164"/>
          <ac:picMkLst>
            <pc:docMk/>
            <pc:sldMk cId="2513436797" sldId="263"/>
            <ac:picMk id="39" creationId="{7211E445-1F41-558F-423A-00FCFE2D2758}"/>
          </ac:picMkLst>
        </pc:picChg>
        <pc:picChg chg="add mod">
          <ac:chgData name="TAI Wen Wei" userId="64ef934e-2b62-401b-a2f7-75b57784fbd1" providerId="ADAL" clId="{DD1CEF5C-C015-4824-B716-CC8E74E35213}" dt="2024-06-20T08:20:03.069" v="4728" actId="164"/>
          <ac:picMkLst>
            <pc:docMk/>
            <pc:sldMk cId="2513436797" sldId="263"/>
            <ac:picMk id="40" creationId="{B609EBCA-5E78-0018-2D6D-CC279EE8195B}"/>
          </ac:picMkLst>
        </pc:picChg>
        <pc:picChg chg="add mod">
          <ac:chgData name="TAI Wen Wei" userId="64ef934e-2b62-401b-a2f7-75b57784fbd1" providerId="ADAL" clId="{DD1CEF5C-C015-4824-B716-CC8E74E35213}" dt="2024-06-20T08:20:03.069" v="4728" actId="164"/>
          <ac:picMkLst>
            <pc:docMk/>
            <pc:sldMk cId="2513436797" sldId="263"/>
            <ac:picMk id="41" creationId="{78BC4A79-4469-F426-0333-4EF2307D7602}"/>
          </ac:picMkLst>
        </pc:picChg>
        <pc:picChg chg="add mod">
          <ac:chgData name="TAI Wen Wei" userId="64ef934e-2b62-401b-a2f7-75b57784fbd1" providerId="ADAL" clId="{DD1CEF5C-C015-4824-B716-CC8E74E35213}" dt="2024-06-20T08:20:03.069" v="4728" actId="164"/>
          <ac:picMkLst>
            <pc:docMk/>
            <pc:sldMk cId="2513436797" sldId="263"/>
            <ac:picMk id="42" creationId="{4BD82B9E-1AB5-91D9-4D3A-043968A18CC7}"/>
          </ac:picMkLst>
        </pc:picChg>
        <pc:picChg chg="add mod">
          <ac:chgData name="TAI Wen Wei" userId="64ef934e-2b62-401b-a2f7-75b57784fbd1" providerId="ADAL" clId="{DD1CEF5C-C015-4824-B716-CC8E74E35213}" dt="2024-06-20T08:20:03.069" v="4728" actId="164"/>
          <ac:picMkLst>
            <pc:docMk/>
            <pc:sldMk cId="2513436797" sldId="263"/>
            <ac:picMk id="43" creationId="{025C2E07-8447-2AC7-F78F-551BCFDC4E4B}"/>
          </ac:picMkLst>
        </pc:picChg>
      </pc:sldChg>
      <pc:sldChg chg="addSp delSp modSp new del mod modClrScheme chgLayout">
        <pc:chgData name="TAI Wen Wei" userId="64ef934e-2b62-401b-a2f7-75b57784fbd1" providerId="ADAL" clId="{DD1CEF5C-C015-4824-B716-CC8E74E35213}" dt="2024-06-17T11:39:10.467" v="1404" actId="47"/>
        <pc:sldMkLst>
          <pc:docMk/>
          <pc:sldMk cId="2547982544" sldId="264"/>
        </pc:sldMkLst>
        <pc:spChg chg="add mod">
          <ac:chgData name="TAI Wen Wei" userId="64ef934e-2b62-401b-a2f7-75b57784fbd1" providerId="ADAL" clId="{DD1CEF5C-C015-4824-B716-CC8E74E35213}" dt="2024-06-09T12:16:28.628" v="274" actId="20577"/>
          <ac:spMkLst>
            <pc:docMk/>
            <pc:sldMk cId="2547982544" sldId="264"/>
            <ac:spMk id="2" creationId="{13708F00-0557-9E5E-401D-90E0A64A3BCE}"/>
          </ac:spMkLst>
        </pc:spChg>
        <pc:spChg chg="add del mod">
          <ac:chgData name="TAI Wen Wei" userId="64ef934e-2b62-401b-a2f7-75b57784fbd1" providerId="ADAL" clId="{DD1CEF5C-C015-4824-B716-CC8E74E35213}" dt="2024-06-17T11:36:29.431" v="1393" actId="478"/>
          <ac:spMkLst>
            <pc:docMk/>
            <pc:sldMk cId="2547982544" sldId="264"/>
            <ac:spMk id="3" creationId="{7E904025-1997-4604-EA7A-19460D18667B}"/>
          </ac:spMkLst>
        </pc:spChg>
      </pc:sldChg>
      <pc:sldChg chg="addSp delSp modSp add mod ord">
        <pc:chgData name="TAI Wen Wei" userId="64ef934e-2b62-401b-a2f7-75b57784fbd1" providerId="ADAL" clId="{DD1CEF5C-C015-4824-B716-CC8E74E35213}" dt="2024-06-20T11:00:12.002" v="6062" actId="20577"/>
        <pc:sldMkLst>
          <pc:docMk/>
          <pc:sldMk cId="1081553344" sldId="265"/>
        </pc:sldMkLst>
        <pc:spChg chg="mod">
          <ac:chgData name="TAI Wen Wei" userId="64ef934e-2b62-401b-a2f7-75b57784fbd1" providerId="ADAL" clId="{DD1CEF5C-C015-4824-B716-CC8E74E35213}" dt="2024-06-17T06:22:04.319" v="594" actId="20577"/>
          <ac:spMkLst>
            <pc:docMk/>
            <pc:sldMk cId="1081553344" sldId="265"/>
            <ac:spMk id="2" creationId="{7E526148-7170-FC94-2C88-19CA54F24DDA}"/>
          </ac:spMkLst>
        </pc:spChg>
        <pc:spChg chg="add del mod">
          <ac:chgData name="TAI Wen Wei" userId="64ef934e-2b62-401b-a2f7-75b57784fbd1" providerId="ADAL" clId="{DD1CEF5C-C015-4824-B716-CC8E74E35213}" dt="2024-06-17T06:25:14.698" v="595" actId="478"/>
          <ac:spMkLst>
            <pc:docMk/>
            <pc:sldMk cId="1081553344" sldId="265"/>
            <ac:spMk id="3" creationId="{E389FBC0-DCA3-0A54-68BF-F2C6258CF183}"/>
          </ac:spMkLst>
        </pc:spChg>
        <pc:spChg chg="add mod ord">
          <ac:chgData name="TAI Wen Wei" userId="64ef934e-2b62-401b-a2f7-75b57784fbd1" providerId="ADAL" clId="{DD1CEF5C-C015-4824-B716-CC8E74E35213}" dt="2024-06-20T09:49:46.712" v="5421" actId="164"/>
          <ac:spMkLst>
            <pc:docMk/>
            <pc:sldMk cId="1081553344" sldId="265"/>
            <ac:spMk id="4" creationId="{DBCA229E-5FAC-33E2-357F-69E9176E593D}"/>
          </ac:spMkLst>
        </pc:spChg>
        <pc:spChg chg="add mod">
          <ac:chgData name="TAI Wen Wei" userId="64ef934e-2b62-401b-a2f7-75b57784fbd1" providerId="ADAL" clId="{DD1CEF5C-C015-4824-B716-CC8E74E35213}" dt="2024-06-20T09:49:44.872" v="5420" actId="164"/>
          <ac:spMkLst>
            <pc:docMk/>
            <pc:sldMk cId="1081553344" sldId="265"/>
            <ac:spMk id="5" creationId="{00DF64FD-FFEA-94E1-9F6E-634F8DCF44B8}"/>
          </ac:spMkLst>
        </pc:spChg>
        <pc:spChg chg="add mod topLvl">
          <ac:chgData name="TAI Wen Wei" userId="64ef934e-2b62-401b-a2f7-75b57784fbd1" providerId="ADAL" clId="{DD1CEF5C-C015-4824-B716-CC8E74E35213}" dt="2024-06-20T10:05:04.847" v="5653" actId="164"/>
          <ac:spMkLst>
            <pc:docMk/>
            <pc:sldMk cId="1081553344" sldId="265"/>
            <ac:spMk id="8" creationId="{0E295F1F-AC51-49D8-0EC5-AC74978A363D}"/>
          </ac:spMkLst>
        </pc:spChg>
        <pc:spChg chg="add mod topLvl">
          <ac:chgData name="TAI Wen Wei" userId="64ef934e-2b62-401b-a2f7-75b57784fbd1" providerId="ADAL" clId="{DD1CEF5C-C015-4824-B716-CC8E74E35213}" dt="2024-06-20T10:46:06.708" v="5950" actId="207"/>
          <ac:spMkLst>
            <pc:docMk/>
            <pc:sldMk cId="1081553344" sldId="265"/>
            <ac:spMk id="9" creationId="{863D483E-951A-514F-A692-E4551714A270}"/>
          </ac:spMkLst>
        </pc:spChg>
        <pc:spChg chg="add del mod">
          <ac:chgData name="TAI Wen Wei" userId="64ef934e-2b62-401b-a2f7-75b57784fbd1" providerId="ADAL" clId="{DD1CEF5C-C015-4824-B716-CC8E74E35213}" dt="2024-06-20T10:46:46.941" v="5958" actId="478"/>
          <ac:spMkLst>
            <pc:docMk/>
            <pc:sldMk cId="1081553344" sldId="265"/>
            <ac:spMk id="14" creationId="{D8E06C44-3C50-7307-F471-B6803738B67E}"/>
          </ac:spMkLst>
        </pc:spChg>
        <pc:spChg chg="add mod">
          <ac:chgData name="TAI Wen Wei" userId="64ef934e-2b62-401b-a2f7-75b57784fbd1" providerId="ADAL" clId="{DD1CEF5C-C015-4824-B716-CC8E74E35213}" dt="2024-06-20T11:00:12.002" v="6062" actId="20577"/>
          <ac:spMkLst>
            <pc:docMk/>
            <pc:sldMk cId="1081553344" sldId="265"/>
            <ac:spMk id="16" creationId="{2C0A774D-FD72-226F-E644-F396828CC652}"/>
          </ac:spMkLst>
        </pc:spChg>
        <pc:spChg chg="add del mod">
          <ac:chgData name="TAI Wen Wei" userId="64ef934e-2b62-401b-a2f7-75b57784fbd1" providerId="ADAL" clId="{DD1CEF5C-C015-4824-B716-CC8E74E35213}" dt="2024-06-17T15:14:13.459" v="1927" actId="478"/>
          <ac:spMkLst>
            <pc:docMk/>
            <pc:sldMk cId="1081553344" sldId="265"/>
            <ac:spMk id="16" creationId="{D4BDAB7B-2335-613B-7652-E1769611928D}"/>
          </ac:spMkLst>
        </pc:spChg>
        <pc:grpChg chg="add mod">
          <ac:chgData name="TAI Wen Wei" userId="64ef934e-2b62-401b-a2f7-75b57784fbd1" providerId="ADAL" clId="{DD1CEF5C-C015-4824-B716-CC8E74E35213}" dt="2024-06-20T09:49:44.872" v="5420" actId="164"/>
          <ac:grpSpMkLst>
            <pc:docMk/>
            <pc:sldMk cId="1081553344" sldId="265"/>
            <ac:grpSpMk id="6" creationId="{CF85C0BE-B691-A599-0671-6790E7E821E9}"/>
          </ac:grpSpMkLst>
        </pc:grpChg>
        <pc:grpChg chg="add mod">
          <ac:chgData name="TAI Wen Wei" userId="64ef934e-2b62-401b-a2f7-75b57784fbd1" providerId="ADAL" clId="{DD1CEF5C-C015-4824-B716-CC8E74E35213}" dt="2024-06-20T09:49:46.712" v="5421" actId="164"/>
          <ac:grpSpMkLst>
            <pc:docMk/>
            <pc:sldMk cId="1081553344" sldId="265"/>
            <ac:grpSpMk id="7" creationId="{D24002D1-DBA1-7A3D-8389-49F0F6907FEE}"/>
          </ac:grpSpMkLst>
        </pc:grpChg>
        <pc:grpChg chg="add del mod">
          <ac:chgData name="TAI Wen Wei" userId="64ef934e-2b62-401b-a2f7-75b57784fbd1" providerId="ADAL" clId="{DD1CEF5C-C015-4824-B716-CC8E74E35213}" dt="2024-06-20T10:04:59.837" v="5652" actId="165"/>
          <ac:grpSpMkLst>
            <pc:docMk/>
            <pc:sldMk cId="1081553344" sldId="265"/>
            <ac:grpSpMk id="10" creationId="{D53BF673-DF7E-3821-F356-7B44922DB6B3}"/>
          </ac:grpSpMkLst>
        </pc:grpChg>
        <pc:grpChg chg="add mod">
          <ac:chgData name="TAI Wen Wei" userId="64ef934e-2b62-401b-a2f7-75b57784fbd1" providerId="ADAL" clId="{DD1CEF5C-C015-4824-B716-CC8E74E35213}" dt="2024-06-20T10:05:04.847" v="5653" actId="164"/>
          <ac:grpSpMkLst>
            <pc:docMk/>
            <pc:sldMk cId="1081553344" sldId="265"/>
            <ac:grpSpMk id="12" creationId="{4ABCB16E-E897-76A3-282B-FE9B7F4F6FCC}"/>
          </ac:grpSpMkLst>
        </pc:grpChg>
        <pc:picChg chg="add del mod">
          <ac:chgData name="TAI Wen Wei" userId="64ef934e-2b62-401b-a2f7-75b57784fbd1" providerId="ADAL" clId="{DD1CEF5C-C015-4824-B716-CC8E74E35213}" dt="2024-06-17T13:38:01.521" v="1884" actId="478"/>
          <ac:picMkLst>
            <pc:docMk/>
            <pc:sldMk cId="1081553344" sldId="265"/>
            <ac:picMk id="5" creationId="{27E3A117-929F-D1C7-FFD6-CA63164EF68A}"/>
          </ac:picMkLst>
        </pc:picChg>
        <pc:picChg chg="add del mod">
          <ac:chgData name="TAI Wen Wei" userId="64ef934e-2b62-401b-a2f7-75b57784fbd1" providerId="ADAL" clId="{DD1CEF5C-C015-4824-B716-CC8E74E35213}" dt="2024-06-17T13:37:40.214" v="1880" actId="478"/>
          <ac:picMkLst>
            <pc:docMk/>
            <pc:sldMk cId="1081553344" sldId="265"/>
            <ac:picMk id="7" creationId="{35918BF5-31B9-37DC-5909-6654B3E98BD2}"/>
          </ac:picMkLst>
        </pc:picChg>
        <pc:picChg chg="add del mod">
          <ac:chgData name="TAI Wen Wei" userId="64ef934e-2b62-401b-a2f7-75b57784fbd1" providerId="ADAL" clId="{DD1CEF5C-C015-4824-B716-CC8E74E35213}" dt="2024-06-17T13:38:15.473" v="1889" actId="478"/>
          <ac:picMkLst>
            <pc:docMk/>
            <pc:sldMk cId="1081553344" sldId="265"/>
            <ac:picMk id="9" creationId="{0A74E731-2689-FDB5-F18B-C0B37C469866}"/>
          </ac:picMkLst>
        </pc:picChg>
        <pc:picChg chg="add mod">
          <ac:chgData name="TAI Wen Wei" userId="64ef934e-2b62-401b-a2f7-75b57784fbd1" providerId="ADAL" clId="{DD1CEF5C-C015-4824-B716-CC8E74E35213}" dt="2024-06-20T09:46:07.432" v="5392" actId="1036"/>
          <ac:picMkLst>
            <pc:docMk/>
            <pc:sldMk cId="1081553344" sldId="265"/>
            <ac:picMk id="11" creationId="{25EEA226-CB60-3DD0-6C3A-12DF67DBF8D2}"/>
          </ac:picMkLst>
        </pc:picChg>
        <pc:picChg chg="add mod">
          <ac:chgData name="TAI Wen Wei" userId="64ef934e-2b62-401b-a2f7-75b57784fbd1" providerId="ADAL" clId="{DD1CEF5C-C015-4824-B716-CC8E74E35213}" dt="2024-06-20T09:49:46.712" v="5421" actId="164"/>
          <ac:picMkLst>
            <pc:docMk/>
            <pc:sldMk cId="1081553344" sldId="265"/>
            <ac:picMk id="13" creationId="{CD04B967-B914-DBC8-5F6C-5EF216B205BD}"/>
          </ac:picMkLst>
        </pc:picChg>
        <pc:picChg chg="add mod ord">
          <ac:chgData name="TAI Wen Wei" userId="64ef934e-2b62-401b-a2f7-75b57784fbd1" providerId="ADAL" clId="{DD1CEF5C-C015-4824-B716-CC8E74E35213}" dt="2024-06-20T09:49:44.872" v="5420" actId="164"/>
          <ac:picMkLst>
            <pc:docMk/>
            <pc:sldMk cId="1081553344" sldId="265"/>
            <ac:picMk id="15" creationId="{F0FFF913-326F-2773-7D73-990966324EDE}"/>
          </ac:picMkLst>
        </pc:picChg>
        <pc:cxnChg chg="add del mod">
          <ac:chgData name="TAI Wen Wei" userId="64ef934e-2b62-401b-a2f7-75b57784fbd1" providerId="ADAL" clId="{DD1CEF5C-C015-4824-B716-CC8E74E35213}" dt="2024-06-20T09:45:08.171" v="5370" actId="478"/>
          <ac:cxnSpMkLst>
            <pc:docMk/>
            <pc:sldMk cId="1081553344" sldId="265"/>
            <ac:cxnSpMk id="3" creationId="{F516F061-7CCD-C251-3267-E9EBE5AB2280}"/>
          </ac:cxnSpMkLst>
        </pc:cxnChg>
      </pc:sldChg>
      <pc:sldChg chg="addSp delSp modSp add mod ord">
        <pc:chgData name="TAI Wen Wei" userId="64ef934e-2b62-401b-a2f7-75b57784fbd1" providerId="ADAL" clId="{DD1CEF5C-C015-4824-B716-CC8E74E35213}" dt="2024-06-20T11:00:16.254" v="6063" actId="20577"/>
        <pc:sldMkLst>
          <pc:docMk/>
          <pc:sldMk cId="2512121720" sldId="266"/>
        </pc:sldMkLst>
        <pc:spChg chg="mod">
          <ac:chgData name="TAI Wen Wei" userId="64ef934e-2b62-401b-a2f7-75b57784fbd1" providerId="ADAL" clId="{DD1CEF5C-C015-4824-B716-CC8E74E35213}" dt="2024-06-17T06:21:38.784" v="577" actId="20577"/>
          <ac:spMkLst>
            <pc:docMk/>
            <pc:sldMk cId="2512121720" sldId="266"/>
            <ac:spMk id="2" creationId="{7E526148-7170-FC94-2C88-19CA54F24DDA}"/>
          </ac:spMkLst>
        </pc:spChg>
        <pc:spChg chg="add del mod">
          <ac:chgData name="TAI Wen Wei" userId="64ef934e-2b62-401b-a2f7-75b57784fbd1" providerId="ADAL" clId="{DD1CEF5C-C015-4824-B716-CC8E74E35213}" dt="2024-06-17T06:21:41.856" v="578" actId="478"/>
          <ac:spMkLst>
            <pc:docMk/>
            <pc:sldMk cId="2512121720" sldId="266"/>
            <ac:spMk id="3" creationId="{5560D224-9128-6383-14C3-AE04B94C09E4}"/>
          </ac:spMkLst>
        </pc:spChg>
        <pc:spChg chg="add mod ord">
          <ac:chgData name="TAI Wen Wei" userId="64ef934e-2b62-401b-a2f7-75b57784fbd1" providerId="ADAL" clId="{DD1CEF5C-C015-4824-B716-CC8E74E35213}" dt="2024-06-20T09:49:41.092" v="5419" actId="164"/>
          <ac:spMkLst>
            <pc:docMk/>
            <pc:sldMk cId="2512121720" sldId="266"/>
            <ac:spMk id="7" creationId="{98025040-086D-7D47-9B06-7BCA30E7F877}"/>
          </ac:spMkLst>
        </pc:spChg>
        <pc:spChg chg="add mod ord">
          <ac:chgData name="TAI Wen Wei" userId="64ef934e-2b62-401b-a2f7-75b57784fbd1" providerId="ADAL" clId="{DD1CEF5C-C015-4824-B716-CC8E74E35213}" dt="2024-06-20T09:49:38.534" v="5418" actId="164"/>
          <ac:spMkLst>
            <pc:docMk/>
            <pc:sldMk cId="2512121720" sldId="266"/>
            <ac:spMk id="9" creationId="{F3011E63-101F-99FA-E6F3-CCAEE55D92A7}"/>
          </ac:spMkLst>
        </pc:spChg>
        <pc:spChg chg="mod">
          <ac:chgData name="TAI Wen Wei" userId="64ef934e-2b62-401b-a2f7-75b57784fbd1" providerId="ADAL" clId="{DD1CEF5C-C015-4824-B716-CC8E74E35213}" dt="2024-06-20T10:05:13.624" v="5657"/>
          <ac:spMkLst>
            <pc:docMk/>
            <pc:sldMk cId="2512121720" sldId="266"/>
            <ac:spMk id="13" creationId="{02960041-34EA-2F05-86E9-ED12532D6FCA}"/>
          </ac:spMkLst>
        </pc:spChg>
        <pc:spChg chg="mod">
          <ac:chgData name="TAI Wen Wei" userId="64ef934e-2b62-401b-a2f7-75b57784fbd1" providerId="ADAL" clId="{DD1CEF5C-C015-4824-B716-CC8E74E35213}" dt="2024-06-20T10:46:10.249" v="5951" actId="207"/>
          <ac:spMkLst>
            <pc:docMk/>
            <pc:sldMk cId="2512121720" sldId="266"/>
            <ac:spMk id="14" creationId="{92B2CE3D-0660-6585-7070-629BCB2C6CE8}"/>
          </ac:spMkLst>
        </pc:spChg>
        <pc:spChg chg="add del mod">
          <ac:chgData name="TAI Wen Wei" userId="64ef934e-2b62-401b-a2f7-75b57784fbd1" providerId="ADAL" clId="{DD1CEF5C-C015-4824-B716-CC8E74E35213}" dt="2024-06-20T10:46:48.757" v="5959" actId="478"/>
          <ac:spMkLst>
            <pc:docMk/>
            <pc:sldMk cId="2512121720" sldId="266"/>
            <ac:spMk id="15" creationId="{2151987E-BD2D-FC1C-6923-5C4FD192E895}"/>
          </ac:spMkLst>
        </pc:spChg>
        <pc:spChg chg="add mod">
          <ac:chgData name="TAI Wen Wei" userId="64ef934e-2b62-401b-a2f7-75b57784fbd1" providerId="ADAL" clId="{DD1CEF5C-C015-4824-B716-CC8E74E35213}" dt="2024-06-20T11:00:16.254" v="6063" actId="20577"/>
          <ac:spMkLst>
            <pc:docMk/>
            <pc:sldMk cId="2512121720" sldId="266"/>
            <ac:spMk id="16" creationId="{494EE449-7461-6312-D054-2843F4EDE5F7}"/>
          </ac:spMkLst>
        </pc:spChg>
        <pc:grpChg chg="add mod">
          <ac:chgData name="TAI Wen Wei" userId="64ef934e-2b62-401b-a2f7-75b57784fbd1" providerId="ADAL" clId="{DD1CEF5C-C015-4824-B716-CC8E74E35213}" dt="2024-06-20T09:49:38.534" v="5418" actId="164"/>
          <ac:grpSpMkLst>
            <pc:docMk/>
            <pc:sldMk cId="2512121720" sldId="266"/>
            <ac:grpSpMk id="10" creationId="{6C45AFA2-46EE-43A7-23B5-0789622BACCD}"/>
          </ac:grpSpMkLst>
        </pc:grpChg>
        <pc:grpChg chg="add mod">
          <ac:chgData name="TAI Wen Wei" userId="64ef934e-2b62-401b-a2f7-75b57784fbd1" providerId="ADAL" clId="{DD1CEF5C-C015-4824-B716-CC8E74E35213}" dt="2024-06-20T09:49:41.092" v="5419" actId="164"/>
          <ac:grpSpMkLst>
            <pc:docMk/>
            <pc:sldMk cId="2512121720" sldId="266"/>
            <ac:grpSpMk id="11" creationId="{D90C77AA-CDA9-0E06-5FE2-43A5150E5DAB}"/>
          </ac:grpSpMkLst>
        </pc:grpChg>
        <pc:grpChg chg="add mod">
          <ac:chgData name="TAI Wen Wei" userId="64ef934e-2b62-401b-a2f7-75b57784fbd1" providerId="ADAL" clId="{DD1CEF5C-C015-4824-B716-CC8E74E35213}" dt="2024-06-20T10:05:13.624" v="5657"/>
          <ac:grpSpMkLst>
            <pc:docMk/>
            <pc:sldMk cId="2512121720" sldId="266"/>
            <ac:grpSpMk id="12" creationId="{C8BDCB3B-FC94-2D0A-2E75-F73ACD99E346}"/>
          </ac:grpSpMkLst>
        </pc:grpChg>
        <pc:picChg chg="mod">
          <ac:chgData name="TAI Wen Wei" userId="64ef934e-2b62-401b-a2f7-75b57784fbd1" providerId="ADAL" clId="{DD1CEF5C-C015-4824-B716-CC8E74E35213}" dt="2024-06-20T09:49:41.092" v="5419" actId="164"/>
          <ac:picMkLst>
            <pc:docMk/>
            <pc:sldMk cId="2512121720" sldId="266"/>
            <ac:picMk id="3" creationId="{B533DBC0-175F-5419-D061-CCAC7F6732AC}"/>
          </ac:picMkLst>
        </pc:picChg>
        <pc:picChg chg="mod modCrop">
          <ac:chgData name="TAI Wen Wei" userId="64ef934e-2b62-401b-a2f7-75b57784fbd1" providerId="ADAL" clId="{DD1CEF5C-C015-4824-B716-CC8E74E35213}" dt="2024-06-20T09:49:38.534" v="5418" actId="164"/>
          <ac:picMkLst>
            <pc:docMk/>
            <pc:sldMk cId="2512121720" sldId="266"/>
            <ac:picMk id="5" creationId="{F930C06C-C244-762C-0A24-80BEF16CC36E}"/>
          </ac:picMkLst>
        </pc:picChg>
        <pc:picChg chg="mod">
          <ac:chgData name="TAI Wen Wei" userId="64ef934e-2b62-401b-a2f7-75b57784fbd1" providerId="ADAL" clId="{DD1CEF5C-C015-4824-B716-CC8E74E35213}" dt="2024-06-20T09:48:49.968" v="5416" actId="14100"/>
          <ac:picMkLst>
            <pc:docMk/>
            <pc:sldMk cId="2512121720" sldId="266"/>
            <ac:picMk id="8" creationId="{704BB5FC-5D21-FB76-06A0-4CD5212C3870}"/>
          </ac:picMkLst>
        </pc:picChg>
        <pc:cxnChg chg="add del mod">
          <ac:chgData name="TAI Wen Wei" userId="64ef934e-2b62-401b-a2f7-75b57784fbd1" providerId="ADAL" clId="{DD1CEF5C-C015-4824-B716-CC8E74E35213}" dt="2024-06-20T09:46:38.358" v="5393" actId="478"/>
          <ac:cxnSpMkLst>
            <pc:docMk/>
            <pc:sldMk cId="2512121720" sldId="266"/>
            <ac:cxnSpMk id="4" creationId="{F82C9116-FEAD-515D-82DB-C40F2AFEBFC4}"/>
          </ac:cxnSpMkLst>
        </pc:cxnChg>
        <pc:cxnChg chg="add del mod">
          <ac:chgData name="TAI Wen Wei" userId="64ef934e-2b62-401b-a2f7-75b57784fbd1" providerId="ADAL" clId="{DD1CEF5C-C015-4824-B716-CC8E74E35213}" dt="2024-06-20T09:46:39.810" v="5394" actId="478"/>
          <ac:cxnSpMkLst>
            <pc:docMk/>
            <pc:sldMk cId="2512121720" sldId="266"/>
            <ac:cxnSpMk id="6" creationId="{143190DF-CA4D-E215-5421-3E16D35D68F4}"/>
          </ac:cxnSpMkLst>
        </pc:cxnChg>
      </pc:sldChg>
      <pc:sldChg chg="addSp delSp modSp add mod ord">
        <pc:chgData name="TAI Wen Wei" userId="64ef934e-2b62-401b-a2f7-75b57784fbd1" providerId="ADAL" clId="{DD1CEF5C-C015-4824-B716-CC8E74E35213}" dt="2024-06-20T10:50:32.492" v="6029"/>
        <pc:sldMkLst>
          <pc:docMk/>
          <pc:sldMk cId="2170846594" sldId="267"/>
        </pc:sldMkLst>
        <pc:spChg chg="mod">
          <ac:chgData name="TAI Wen Wei" userId="64ef934e-2b62-401b-a2f7-75b57784fbd1" providerId="ADAL" clId="{DD1CEF5C-C015-4824-B716-CC8E74E35213}" dt="2024-06-17T06:25:30.899" v="623" actId="20577"/>
          <ac:spMkLst>
            <pc:docMk/>
            <pc:sldMk cId="2170846594" sldId="267"/>
            <ac:spMk id="2" creationId="{7E526148-7170-FC94-2C88-19CA54F24DDA}"/>
          </ac:spMkLst>
        </pc:spChg>
        <pc:spChg chg="del">
          <ac:chgData name="TAI Wen Wei" userId="64ef934e-2b62-401b-a2f7-75b57784fbd1" providerId="ADAL" clId="{DD1CEF5C-C015-4824-B716-CC8E74E35213}" dt="2024-06-17T07:04:20.729" v="674" actId="478"/>
          <ac:spMkLst>
            <pc:docMk/>
            <pc:sldMk cId="2170846594" sldId="267"/>
            <ac:spMk id="3" creationId="{5560D224-9128-6383-14C3-AE04B94C09E4}"/>
          </ac:spMkLst>
        </pc:spChg>
        <pc:spChg chg="add mod">
          <ac:chgData name="TAI Wen Wei" userId="64ef934e-2b62-401b-a2f7-75b57784fbd1" providerId="ADAL" clId="{DD1CEF5C-C015-4824-B716-CC8E74E35213}" dt="2024-06-20T09:39:56.110" v="5322" actId="164"/>
          <ac:spMkLst>
            <pc:docMk/>
            <pc:sldMk cId="2170846594" sldId="267"/>
            <ac:spMk id="4" creationId="{9C5C8F1C-3CAB-5100-6B18-7573A85CDB7C}"/>
          </ac:spMkLst>
        </pc:spChg>
        <pc:spChg chg="add mod ord">
          <ac:chgData name="TAI Wen Wei" userId="64ef934e-2b62-401b-a2f7-75b57784fbd1" providerId="ADAL" clId="{DD1CEF5C-C015-4824-B716-CC8E74E35213}" dt="2024-06-20T09:40:33.158" v="5328" actId="164"/>
          <ac:spMkLst>
            <pc:docMk/>
            <pc:sldMk cId="2170846594" sldId="267"/>
            <ac:spMk id="6" creationId="{27A4D126-631E-F3C1-9403-993C6C02B321}"/>
          </ac:spMkLst>
        </pc:spChg>
        <pc:spChg chg="mod">
          <ac:chgData name="TAI Wen Wei" userId="64ef934e-2b62-401b-a2f7-75b57784fbd1" providerId="ADAL" clId="{DD1CEF5C-C015-4824-B716-CC8E74E35213}" dt="2024-06-20T10:05:09.708" v="5655"/>
          <ac:spMkLst>
            <pc:docMk/>
            <pc:sldMk cId="2170846594" sldId="267"/>
            <ac:spMk id="10" creationId="{6147FB05-A2BE-4815-0A31-2524E46D7DA0}"/>
          </ac:spMkLst>
        </pc:spChg>
        <pc:spChg chg="mod">
          <ac:chgData name="TAI Wen Wei" userId="64ef934e-2b62-401b-a2f7-75b57784fbd1" providerId="ADAL" clId="{DD1CEF5C-C015-4824-B716-CC8E74E35213}" dt="2024-06-20T10:45:51.964" v="5948" actId="207"/>
          <ac:spMkLst>
            <pc:docMk/>
            <pc:sldMk cId="2170846594" sldId="267"/>
            <ac:spMk id="12" creationId="{24B27D36-8882-38DA-68AE-5BA21B25892E}"/>
          </ac:spMkLst>
        </pc:spChg>
        <pc:spChg chg="add del mod">
          <ac:chgData name="TAI Wen Wei" userId="64ef934e-2b62-401b-a2f7-75b57784fbd1" providerId="ADAL" clId="{DD1CEF5C-C015-4824-B716-CC8E74E35213}" dt="2024-06-20T10:46:41.225" v="5956" actId="478"/>
          <ac:spMkLst>
            <pc:docMk/>
            <pc:sldMk cId="2170846594" sldId="267"/>
            <ac:spMk id="14" creationId="{3B17CDF1-3FD7-D631-018A-E85000BA8798}"/>
          </ac:spMkLst>
        </pc:spChg>
        <pc:spChg chg="add mod">
          <ac:chgData name="TAI Wen Wei" userId="64ef934e-2b62-401b-a2f7-75b57784fbd1" providerId="ADAL" clId="{DD1CEF5C-C015-4824-B716-CC8E74E35213}" dt="2024-06-20T10:50:32.492" v="6029"/>
          <ac:spMkLst>
            <pc:docMk/>
            <pc:sldMk cId="2170846594" sldId="267"/>
            <ac:spMk id="16" creationId="{DFE0BBB1-A0F1-47A4-432A-FE0677506A92}"/>
          </ac:spMkLst>
        </pc:spChg>
        <pc:grpChg chg="add mod">
          <ac:chgData name="TAI Wen Wei" userId="64ef934e-2b62-401b-a2f7-75b57784fbd1" providerId="ADAL" clId="{DD1CEF5C-C015-4824-B716-CC8E74E35213}" dt="2024-06-20T09:39:56.110" v="5322" actId="164"/>
          <ac:grpSpMkLst>
            <pc:docMk/>
            <pc:sldMk cId="2170846594" sldId="267"/>
            <ac:grpSpMk id="7" creationId="{8654C71C-34A1-8500-D72A-B80170474A77}"/>
          </ac:grpSpMkLst>
        </pc:grpChg>
        <pc:grpChg chg="add mod">
          <ac:chgData name="TAI Wen Wei" userId="64ef934e-2b62-401b-a2f7-75b57784fbd1" providerId="ADAL" clId="{DD1CEF5C-C015-4824-B716-CC8E74E35213}" dt="2024-06-20T09:40:33.158" v="5328" actId="164"/>
          <ac:grpSpMkLst>
            <pc:docMk/>
            <pc:sldMk cId="2170846594" sldId="267"/>
            <ac:grpSpMk id="8" creationId="{D0C0C30E-9D5C-22D9-CBBD-38B7E3FD0892}"/>
          </ac:grpSpMkLst>
        </pc:grpChg>
        <pc:grpChg chg="add mod">
          <ac:chgData name="TAI Wen Wei" userId="64ef934e-2b62-401b-a2f7-75b57784fbd1" providerId="ADAL" clId="{DD1CEF5C-C015-4824-B716-CC8E74E35213}" dt="2024-06-20T10:05:09.708" v="5655"/>
          <ac:grpSpMkLst>
            <pc:docMk/>
            <pc:sldMk cId="2170846594" sldId="267"/>
            <ac:grpSpMk id="9" creationId="{8B098895-E3B5-F4CA-6491-51186E3E4E45}"/>
          </ac:grpSpMkLst>
        </pc:grpChg>
        <pc:picChg chg="add del mod">
          <ac:chgData name="TAI Wen Wei" userId="64ef934e-2b62-401b-a2f7-75b57784fbd1" providerId="ADAL" clId="{DD1CEF5C-C015-4824-B716-CC8E74E35213}" dt="2024-06-17T14:21:23.621" v="1918" actId="478"/>
          <ac:picMkLst>
            <pc:docMk/>
            <pc:sldMk cId="2170846594" sldId="267"/>
            <ac:picMk id="5" creationId="{DEE72B67-1DE5-4EF6-A904-5FDA8488CD41}"/>
          </ac:picMkLst>
        </pc:picChg>
        <pc:picChg chg="add del mod">
          <ac:chgData name="TAI Wen Wei" userId="64ef934e-2b62-401b-a2f7-75b57784fbd1" providerId="ADAL" clId="{DD1CEF5C-C015-4824-B716-CC8E74E35213}" dt="2024-06-17T14:21:29.401" v="1923" actId="478"/>
          <ac:picMkLst>
            <pc:docMk/>
            <pc:sldMk cId="2170846594" sldId="267"/>
            <ac:picMk id="7" creationId="{F17E4BFA-839F-9594-FAB4-4D7206D645DF}"/>
          </ac:picMkLst>
        </pc:picChg>
        <pc:picChg chg="add del mod">
          <ac:chgData name="TAI Wen Wei" userId="64ef934e-2b62-401b-a2f7-75b57784fbd1" providerId="ADAL" clId="{DD1CEF5C-C015-4824-B716-CC8E74E35213}" dt="2024-06-17T14:21:09.711" v="1913" actId="478"/>
          <ac:picMkLst>
            <pc:docMk/>
            <pc:sldMk cId="2170846594" sldId="267"/>
            <ac:picMk id="9" creationId="{36C43797-BAB4-E698-84C2-995CD68E2563}"/>
          </ac:picMkLst>
        </pc:picChg>
        <pc:picChg chg="add mod">
          <ac:chgData name="TAI Wen Wei" userId="64ef934e-2b62-401b-a2f7-75b57784fbd1" providerId="ADAL" clId="{DD1CEF5C-C015-4824-B716-CC8E74E35213}" dt="2024-06-20T09:45:53.154" v="5388" actId="1035"/>
          <ac:picMkLst>
            <pc:docMk/>
            <pc:sldMk cId="2170846594" sldId="267"/>
            <ac:picMk id="11" creationId="{CC001F86-4BDD-A8D1-A85E-4041D54D58EF}"/>
          </ac:picMkLst>
        </pc:picChg>
        <pc:picChg chg="add mod">
          <ac:chgData name="TAI Wen Wei" userId="64ef934e-2b62-401b-a2f7-75b57784fbd1" providerId="ADAL" clId="{DD1CEF5C-C015-4824-B716-CC8E74E35213}" dt="2024-06-20T09:40:33.158" v="5328" actId="164"/>
          <ac:picMkLst>
            <pc:docMk/>
            <pc:sldMk cId="2170846594" sldId="267"/>
            <ac:picMk id="13" creationId="{97CA5AB4-0C88-DEDB-6C5F-3389DAF62365}"/>
          </ac:picMkLst>
        </pc:picChg>
        <pc:picChg chg="add mod ord modCrop">
          <ac:chgData name="TAI Wen Wei" userId="64ef934e-2b62-401b-a2f7-75b57784fbd1" providerId="ADAL" clId="{DD1CEF5C-C015-4824-B716-CC8E74E35213}" dt="2024-06-20T09:39:56.110" v="5322" actId="164"/>
          <ac:picMkLst>
            <pc:docMk/>
            <pc:sldMk cId="2170846594" sldId="267"/>
            <ac:picMk id="15" creationId="{AE8056A3-CD50-8C6F-80DE-C451EF9F8E13}"/>
          </ac:picMkLst>
        </pc:picChg>
        <pc:cxnChg chg="add del mod">
          <ac:chgData name="TAI Wen Wei" userId="64ef934e-2b62-401b-a2f7-75b57784fbd1" providerId="ADAL" clId="{DD1CEF5C-C015-4824-B716-CC8E74E35213}" dt="2024-06-20T09:39:25.454" v="5313" actId="478"/>
          <ac:cxnSpMkLst>
            <pc:docMk/>
            <pc:sldMk cId="2170846594" sldId="267"/>
            <ac:cxnSpMk id="3" creationId="{CF697CBB-3E9F-2611-191A-CA66801B36F0}"/>
          </ac:cxnSpMkLst>
        </pc:cxnChg>
        <pc:cxnChg chg="add del mod">
          <ac:chgData name="TAI Wen Wei" userId="64ef934e-2b62-401b-a2f7-75b57784fbd1" providerId="ADAL" clId="{DD1CEF5C-C015-4824-B716-CC8E74E35213}" dt="2024-06-20T09:39:19.797" v="5312" actId="478"/>
          <ac:cxnSpMkLst>
            <pc:docMk/>
            <pc:sldMk cId="2170846594" sldId="267"/>
            <ac:cxnSpMk id="5" creationId="{072D9BC2-51C2-5675-3146-9BC42A9DBB0F}"/>
          </ac:cxnSpMkLst>
        </pc:cxnChg>
      </pc:sldChg>
      <pc:sldChg chg="add">
        <pc:chgData name="TAI Wen Wei" userId="64ef934e-2b62-401b-a2f7-75b57784fbd1" providerId="ADAL" clId="{DD1CEF5C-C015-4824-B716-CC8E74E35213}" dt="2024-06-20T07:22:25.458" v="3678"/>
        <pc:sldMkLst>
          <pc:docMk/>
          <pc:sldMk cId="2994809349" sldId="268"/>
        </pc:sldMkLst>
      </pc:sldChg>
      <pc:sldChg chg="addSp modSp add del mod modShow">
        <pc:chgData name="TAI Wen Wei" userId="64ef934e-2b62-401b-a2f7-75b57784fbd1" providerId="ADAL" clId="{DD1CEF5C-C015-4824-B716-CC8E74E35213}" dt="2024-06-20T07:22:22.846" v="3677" actId="2696"/>
        <pc:sldMkLst>
          <pc:docMk/>
          <pc:sldMk cId="3592082196" sldId="268"/>
        </pc:sldMkLst>
        <pc:spChg chg="mod">
          <ac:chgData name="TAI Wen Wei" userId="64ef934e-2b62-401b-a2f7-75b57784fbd1" providerId="ADAL" clId="{DD1CEF5C-C015-4824-B716-CC8E74E35213}" dt="2024-06-17T06:25:51.085" v="640" actId="20577"/>
          <ac:spMkLst>
            <pc:docMk/>
            <pc:sldMk cId="3592082196" sldId="268"/>
            <ac:spMk id="2" creationId="{7E526148-7170-FC94-2C88-19CA54F24DDA}"/>
          </ac:spMkLst>
        </pc:spChg>
        <pc:spChg chg="add mod">
          <ac:chgData name="TAI Wen Wei" userId="64ef934e-2b62-401b-a2f7-75b57784fbd1" providerId="ADAL" clId="{DD1CEF5C-C015-4824-B716-CC8E74E35213}" dt="2024-06-18T03:22:33.829" v="2526" actId="207"/>
          <ac:spMkLst>
            <pc:docMk/>
            <pc:sldMk cId="3592082196" sldId="268"/>
            <ac:spMk id="3" creationId="{5399C483-C88A-A3B8-0CFA-14576F8990A1}"/>
          </ac:spMkLst>
        </pc:spChg>
        <pc:spChg chg="add mod">
          <ac:chgData name="TAI Wen Wei" userId="64ef934e-2b62-401b-a2f7-75b57784fbd1" providerId="ADAL" clId="{DD1CEF5C-C015-4824-B716-CC8E74E35213}" dt="2024-06-17T07:05:08.697" v="676"/>
          <ac:spMkLst>
            <pc:docMk/>
            <pc:sldMk cId="3592082196" sldId="268"/>
            <ac:spMk id="4" creationId="{3E72CBF1-531D-E799-6E06-40BF6DC52181}"/>
          </ac:spMkLst>
        </pc:spChg>
      </pc:sldChg>
      <pc:sldChg chg="add del">
        <pc:chgData name="TAI Wen Wei" userId="64ef934e-2b62-401b-a2f7-75b57784fbd1" providerId="ADAL" clId="{DD1CEF5C-C015-4824-B716-CC8E74E35213}" dt="2024-06-16T02:53:19.565" v="394" actId="2696"/>
        <pc:sldMkLst>
          <pc:docMk/>
          <pc:sldMk cId="1972829612" sldId="269"/>
        </pc:sldMkLst>
      </pc:sldChg>
      <pc:sldChg chg="addSp modSp new mod">
        <pc:chgData name="TAI Wen Wei" userId="64ef934e-2b62-401b-a2f7-75b57784fbd1" providerId="ADAL" clId="{DD1CEF5C-C015-4824-B716-CC8E74E35213}" dt="2024-06-16T03:00:31.872" v="561" actId="14100"/>
        <pc:sldMkLst>
          <pc:docMk/>
          <pc:sldMk cId="3436860986" sldId="269"/>
        </pc:sldMkLst>
        <pc:spChg chg="mod">
          <ac:chgData name="TAI Wen Wei" userId="64ef934e-2b62-401b-a2f7-75b57784fbd1" providerId="ADAL" clId="{DD1CEF5C-C015-4824-B716-CC8E74E35213}" dt="2024-06-16T02:53:42.485" v="428" actId="20577"/>
          <ac:spMkLst>
            <pc:docMk/>
            <pc:sldMk cId="3436860986" sldId="269"/>
            <ac:spMk id="2" creationId="{A6205BFA-BFD7-C9FC-AA18-B715BBD39D19}"/>
          </ac:spMkLst>
        </pc:spChg>
        <pc:spChg chg="add mod">
          <ac:chgData name="TAI Wen Wei" userId="64ef934e-2b62-401b-a2f7-75b57784fbd1" providerId="ADAL" clId="{DD1CEF5C-C015-4824-B716-CC8E74E35213}" dt="2024-06-16T03:00:31.872" v="561" actId="14100"/>
          <ac:spMkLst>
            <pc:docMk/>
            <pc:sldMk cId="3436860986" sldId="269"/>
            <ac:spMk id="4" creationId="{B5765888-2617-305D-2B92-14936E551DD4}"/>
          </ac:spMkLst>
        </pc:spChg>
        <pc:picChg chg="add">
          <ac:chgData name="TAI Wen Wei" userId="64ef934e-2b62-401b-a2f7-75b57784fbd1" providerId="ADAL" clId="{DD1CEF5C-C015-4824-B716-CC8E74E35213}" dt="2024-06-16T02:53:37.164" v="416"/>
          <ac:picMkLst>
            <pc:docMk/>
            <pc:sldMk cId="3436860986" sldId="269"/>
            <ac:picMk id="3" creationId="{B242C5C4-B166-BE8C-9998-2F4527F6DD7F}"/>
          </ac:picMkLst>
        </pc:picChg>
      </pc:sldChg>
      <pc:sldChg chg="addSp delSp modSp add mod ord">
        <pc:chgData name="TAI Wen Wei" userId="64ef934e-2b62-401b-a2f7-75b57784fbd1" providerId="ADAL" clId="{DD1CEF5C-C015-4824-B716-CC8E74E35213}" dt="2024-06-20T10:50:29.082" v="6028" actId="1076"/>
        <pc:sldMkLst>
          <pc:docMk/>
          <pc:sldMk cId="4206790772" sldId="270"/>
        </pc:sldMkLst>
        <pc:spChg chg="mod">
          <ac:chgData name="TAI Wen Wei" userId="64ef934e-2b62-401b-a2f7-75b57784fbd1" providerId="ADAL" clId="{DD1CEF5C-C015-4824-B716-CC8E74E35213}" dt="2024-06-17T06:25:37.962" v="628" actId="20577"/>
          <ac:spMkLst>
            <pc:docMk/>
            <pc:sldMk cId="4206790772" sldId="270"/>
            <ac:spMk id="2" creationId="{7E526148-7170-FC94-2C88-19CA54F24DDA}"/>
          </ac:spMkLst>
        </pc:spChg>
        <pc:spChg chg="add mod ord">
          <ac:chgData name="TAI Wen Wei" userId="64ef934e-2b62-401b-a2f7-75b57784fbd1" providerId="ADAL" clId="{DD1CEF5C-C015-4824-B716-CC8E74E35213}" dt="2024-06-20T09:39:43.964" v="5319" actId="164"/>
          <ac:spMkLst>
            <pc:docMk/>
            <pc:sldMk cId="4206790772" sldId="270"/>
            <ac:spMk id="3" creationId="{2CBFBA0C-98D5-6310-3D03-9B625D635F26}"/>
          </ac:spMkLst>
        </pc:spChg>
        <pc:spChg chg="del">
          <ac:chgData name="TAI Wen Wei" userId="64ef934e-2b62-401b-a2f7-75b57784fbd1" providerId="ADAL" clId="{DD1CEF5C-C015-4824-B716-CC8E74E35213}" dt="2024-06-17T06:25:41.239" v="629" actId="478"/>
          <ac:spMkLst>
            <pc:docMk/>
            <pc:sldMk cId="4206790772" sldId="270"/>
            <ac:spMk id="3" creationId="{5560D224-9128-6383-14C3-AE04B94C09E4}"/>
          </ac:spMkLst>
        </pc:spChg>
        <pc:spChg chg="add mod ord">
          <ac:chgData name="TAI Wen Wei" userId="64ef934e-2b62-401b-a2f7-75b57784fbd1" providerId="ADAL" clId="{DD1CEF5C-C015-4824-B716-CC8E74E35213}" dt="2024-06-20T09:39:41.103" v="5318" actId="164"/>
          <ac:spMkLst>
            <pc:docMk/>
            <pc:sldMk cId="4206790772" sldId="270"/>
            <ac:spMk id="10" creationId="{A304A52F-1AEC-3D5C-6CD9-421EA59E0106}"/>
          </ac:spMkLst>
        </pc:spChg>
        <pc:spChg chg="mod">
          <ac:chgData name="TAI Wen Wei" userId="64ef934e-2b62-401b-a2f7-75b57784fbd1" providerId="ADAL" clId="{DD1CEF5C-C015-4824-B716-CC8E74E35213}" dt="2024-06-20T10:05:08.524" v="5654"/>
          <ac:spMkLst>
            <pc:docMk/>
            <pc:sldMk cId="4206790772" sldId="270"/>
            <ac:spMk id="14" creationId="{78383AC3-9052-AAF5-22AA-EB5FA54FA75D}"/>
          </ac:spMkLst>
        </pc:spChg>
        <pc:spChg chg="mod">
          <ac:chgData name="TAI Wen Wei" userId="64ef934e-2b62-401b-a2f7-75b57784fbd1" providerId="ADAL" clId="{DD1CEF5C-C015-4824-B716-CC8E74E35213}" dt="2024-06-20T10:45:41.449" v="5947" actId="207"/>
          <ac:spMkLst>
            <pc:docMk/>
            <pc:sldMk cId="4206790772" sldId="270"/>
            <ac:spMk id="15" creationId="{B94FE507-911D-E765-70DF-04A33405D4FA}"/>
          </ac:spMkLst>
        </pc:spChg>
        <pc:spChg chg="add mod">
          <ac:chgData name="TAI Wen Wei" userId="64ef934e-2b62-401b-a2f7-75b57784fbd1" providerId="ADAL" clId="{DD1CEF5C-C015-4824-B716-CC8E74E35213}" dt="2024-06-20T10:50:29.082" v="6028" actId="1076"/>
          <ac:spMkLst>
            <pc:docMk/>
            <pc:sldMk cId="4206790772" sldId="270"/>
            <ac:spMk id="16" creationId="{47516CD9-3E5F-32D9-1D5A-CE9F04158523}"/>
          </ac:spMkLst>
        </pc:spChg>
        <pc:grpChg chg="add mod">
          <ac:chgData name="TAI Wen Wei" userId="64ef934e-2b62-401b-a2f7-75b57784fbd1" providerId="ADAL" clId="{DD1CEF5C-C015-4824-B716-CC8E74E35213}" dt="2024-06-20T09:39:41.103" v="5318" actId="164"/>
          <ac:grpSpMkLst>
            <pc:docMk/>
            <pc:sldMk cId="4206790772" sldId="270"/>
            <ac:grpSpMk id="11" creationId="{0A0B7AE9-1AA4-143B-23DC-D3A27A271C42}"/>
          </ac:grpSpMkLst>
        </pc:grpChg>
        <pc:grpChg chg="add mod">
          <ac:chgData name="TAI Wen Wei" userId="64ef934e-2b62-401b-a2f7-75b57784fbd1" providerId="ADAL" clId="{DD1CEF5C-C015-4824-B716-CC8E74E35213}" dt="2024-06-20T09:39:49.101" v="5320" actId="1076"/>
          <ac:grpSpMkLst>
            <pc:docMk/>
            <pc:sldMk cId="4206790772" sldId="270"/>
            <ac:grpSpMk id="12" creationId="{4A7052EF-D068-7375-FF4F-C5E41DB0AFDA}"/>
          </ac:grpSpMkLst>
        </pc:grpChg>
        <pc:grpChg chg="add mod">
          <ac:chgData name="TAI Wen Wei" userId="64ef934e-2b62-401b-a2f7-75b57784fbd1" providerId="ADAL" clId="{DD1CEF5C-C015-4824-B716-CC8E74E35213}" dt="2024-06-20T10:05:08.524" v="5654"/>
          <ac:grpSpMkLst>
            <pc:docMk/>
            <pc:sldMk cId="4206790772" sldId="270"/>
            <ac:grpSpMk id="13" creationId="{A6F5FED8-D777-CF52-1A6C-7D5A1A4052DF}"/>
          </ac:grpSpMkLst>
        </pc:grpChg>
        <pc:picChg chg="add mod">
          <ac:chgData name="TAI Wen Wei" userId="64ef934e-2b62-401b-a2f7-75b57784fbd1" providerId="ADAL" clId="{DD1CEF5C-C015-4824-B716-CC8E74E35213}" dt="2024-06-18T02:55:09.563" v="2442" actId="14100"/>
          <ac:picMkLst>
            <pc:docMk/>
            <pc:sldMk cId="4206790772" sldId="270"/>
            <ac:picMk id="4" creationId="{1B6B80F4-BC40-B865-00A5-CC46354C1626}"/>
          </ac:picMkLst>
        </pc:picChg>
        <pc:picChg chg="add del mod">
          <ac:chgData name="TAI Wen Wei" userId="64ef934e-2b62-401b-a2f7-75b57784fbd1" providerId="ADAL" clId="{DD1CEF5C-C015-4824-B716-CC8E74E35213}" dt="2024-06-17T14:20:24.749" v="1901" actId="478"/>
          <ac:picMkLst>
            <pc:docMk/>
            <pc:sldMk cId="4206790772" sldId="270"/>
            <ac:picMk id="5" creationId="{12E2F9BC-A29E-48B6-B926-6021EA87F7FA}"/>
          </ac:picMkLst>
        </pc:picChg>
        <pc:picChg chg="add mod">
          <ac:chgData name="TAI Wen Wei" userId="64ef934e-2b62-401b-a2f7-75b57784fbd1" providerId="ADAL" clId="{DD1CEF5C-C015-4824-B716-CC8E74E35213}" dt="2024-06-20T09:39:41.103" v="5318" actId="164"/>
          <ac:picMkLst>
            <pc:docMk/>
            <pc:sldMk cId="4206790772" sldId="270"/>
            <ac:picMk id="6" creationId="{6BCDB2CF-A7D6-B7C4-2796-4E57D2F1508A}"/>
          </ac:picMkLst>
        </pc:picChg>
        <pc:picChg chg="add del mod">
          <ac:chgData name="TAI Wen Wei" userId="64ef934e-2b62-401b-a2f7-75b57784fbd1" providerId="ADAL" clId="{DD1CEF5C-C015-4824-B716-CC8E74E35213}" dt="2024-06-17T14:20:39.483" v="1905" actId="478"/>
          <ac:picMkLst>
            <pc:docMk/>
            <pc:sldMk cId="4206790772" sldId="270"/>
            <ac:picMk id="7" creationId="{29C0892B-FBCE-71A5-3E11-28C949680C7B}"/>
          </ac:picMkLst>
        </pc:picChg>
        <pc:picChg chg="add mod">
          <ac:chgData name="TAI Wen Wei" userId="64ef934e-2b62-401b-a2f7-75b57784fbd1" providerId="ADAL" clId="{DD1CEF5C-C015-4824-B716-CC8E74E35213}" dt="2024-06-20T09:39:43.964" v="5319" actId="164"/>
          <ac:picMkLst>
            <pc:docMk/>
            <pc:sldMk cId="4206790772" sldId="270"/>
            <ac:picMk id="8" creationId="{5C3267CF-F4F9-A8FB-44B6-3A2CD05127F0}"/>
          </ac:picMkLst>
        </pc:picChg>
        <pc:picChg chg="add del mod">
          <ac:chgData name="TAI Wen Wei" userId="64ef934e-2b62-401b-a2f7-75b57784fbd1" providerId="ADAL" clId="{DD1CEF5C-C015-4824-B716-CC8E74E35213}" dt="2024-06-17T14:20:50.639" v="1910" actId="478"/>
          <ac:picMkLst>
            <pc:docMk/>
            <pc:sldMk cId="4206790772" sldId="270"/>
            <ac:picMk id="9" creationId="{AC3D625B-6979-8C9F-78F6-834401429EB6}"/>
          </ac:picMkLst>
        </pc:picChg>
        <pc:picChg chg="add del mod modCrop">
          <ac:chgData name="TAI Wen Wei" userId="64ef934e-2b62-401b-a2f7-75b57784fbd1" providerId="ADAL" clId="{DD1CEF5C-C015-4824-B716-CC8E74E35213}" dt="2024-06-18T02:54:58.351" v="2436" actId="478"/>
          <ac:picMkLst>
            <pc:docMk/>
            <pc:sldMk cId="4206790772" sldId="270"/>
            <ac:picMk id="11" creationId="{F1129563-0188-A74B-70D2-A3F37D920A9B}"/>
          </ac:picMkLst>
        </pc:picChg>
        <pc:picChg chg="add del mod">
          <ac:chgData name="TAI Wen Wei" userId="64ef934e-2b62-401b-a2f7-75b57784fbd1" providerId="ADAL" clId="{DD1CEF5C-C015-4824-B716-CC8E74E35213}" dt="2024-06-18T02:55:30.674" v="2443" actId="478"/>
          <ac:picMkLst>
            <pc:docMk/>
            <pc:sldMk cId="4206790772" sldId="270"/>
            <ac:picMk id="13" creationId="{598F8CAB-7D57-4336-D0FC-9EF1DB9C8D50}"/>
          </ac:picMkLst>
        </pc:picChg>
        <pc:picChg chg="add del mod">
          <ac:chgData name="TAI Wen Wei" userId="64ef934e-2b62-401b-a2f7-75b57784fbd1" providerId="ADAL" clId="{DD1CEF5C-C015-4824-B716-CC8E74E35213}" dt="2024-06-18T02:55:49.192" v="2447" actId="478"/>
          <ac:picMkLst>
            <pc:docMk/>
            <pc:sldMk cId="4206790772" sldId="270"/>
            <ac:picMk id="15" creationId="{3FA70C88-F5E1-1BD0-17EF-F35F3D80E5D6}"/>
          </ac:picMkLst>
        </pc:picChg>
        <pc:picChg chg="add del mod">
          <ac:chgData name="TAI Wen Wei" userId="64ef934e-2b62-401b-a2f7-75b57784fbd1" providerId="ADAL" clId="{DD1CEF5C-C015-4824-B716-CC8E74E35213}" dt="2024-06-20T10:16:24.028" v="5718" actId="478"/>
          <ac:picMkLst>
            <pc:docMk/>
            <pc:sldMk cId="4206790772" sldId="270"/>
            <ac:picMk id="17" creationId="{B4765722-9587-4282-39EB-F80E13824A62}"/>
          </ac:picMkLst>
        </pc:picChg>
        <pc:cxnChg chg="add del mod">
          <ac:chgData name="TAI Wen Wei" userId="64ef934e-2b62-401b-a2f7-75b57784fbd1" providerId="ADAL" clId="{DD1CEF5C-C015-4824-B716-CC8E74E35213}" dt="2024-06-20T09:39:37.947" v="5317" actId="478"/>
          <ac:cxnSpMkLst>
            <pc:docMk/>
            <pc:sldMk cId="4206790772" sldId="270"/>
            <ac:cxnSpMk id="7" creationId="{C098359C-A954-7579-7591-26460B99B22A}"/>
          </ac:cxnSpMkLst>
        </pc:cxnChg>
        <pc:cxnChg chg="add del mod">
          <ac:chgData name="TAI Wen Wei" userId="64ef934e-2b62-401b-a2f7-75b57784fbd1" providerId="ADAL" clId="{DD1CEF5C-C015-4824-B716-CC8E74E35213}" dt="2024-06-20T09:39:37.458" v="5316" actId="478"/>
          <ac:cxnSpMkLst>
            <pc:docMk/>
            <pc:sldMk cId="4206790772" sldId="270"/>
            <ac:cxnSpMk id="9" creationId="{5E546506-AB07-3C35-7BC6-6D8A3765DBE9}"/>
          </ac:cxnSpMkLst>
        </pc:cxnChg>
      </pc:sldChg>
      <pc:sldChg chg="addSp delSp modSp add mod ord">
        <pc:chgData name="TAI Wen Wei" userId="64ef934e-2b62-401b-a2f7-75b57784fbd1" providerId="ADAL" clId="{DD1CEF5C-C015-4824-B716-CC8E74E35213}" dt="2024-06-21T02:27:49.559" v="6658"/>
        <pc:sldMkLst>
          <pc:docMk/>
          <pc:sldMk cId="4029931792" sldId="271"/>
        </pc:sldMkLst>
        <pc:spChg chg="mod">
          <ac:chgData name="TAI Wen Wei" userId="64ef934e-2b62-401b-a2f7-75b57784fbd1" providerId="ADAL" clId="{DD1CEF5C-C015-4824-B716-CC8E74E35213}" dt="2024-06-20T08:42:15.248" v="4941" actId="20577"/>
          <ac:spMkLst>
            <pc:docMk/>
            <pc:sldMk cId="4029931792" sldId="271"/>
            <ac:spMk id="2" creationId="{7E526148-7170-FC94-2C88-19CA54F24DDA}"/>
          </ac:spMkLst>
        </pc:spChg>
        <pc:spChg chg="mod">
          <ac:chgData name="TAI Wen Wei" userId="64ef934e-2b62-401b-a2f7-75b57784fbd1" providerId="ADAL" clId="{DD1CEF5C-C015-4824-B716-CC8E74E35213}" dt="2024-06-20T11:26:00.961" v="6521" actId="20577"/>
          <ac:spMkLst>
            <pc:docMk/>
            <pc:sldMk cId="4029931792" sldId="271"/>
            <ac:spMk id="4" creationId="{096F88FB-9DE8-DDED-A4EB-0AB97F6DC03D}"/>
          </ac:spMkLst>
        </pc:spChg>
        <pc:spChg chg="add mod">
          <ac:chgData name="TAI Wen Wei" userId="64ef934e-2b62-401b-a2f7-75b57784fbd1" providerId="ADAL" clId="{DD1CEF5C-C015-4824-B716-CC8E74E35213}" dt="2024-06-17T07:05:09.087" v="677"/>
          <ac:spMkLst>
            <pc:docMk/>
            <pc:sldMk cId="4029931792" sldId="271"/>
            <ac:spMk id="4" creationId="{5D949F3B-1A64-A667-DB93-E9A5128D172B}"/>
          </ac:spMkLst>
        </pc:spChg>
        <pc:spChg chg="mod">
          <ac:chgData name="TAI Wen Wei" userId="64ef934e-2b62-401b-a2f7-75b57784fbd1" providerId="ADAL" clId="{DD1CEF5C-C015-4824-B716-CC8E74E35213}" dt="2024-06-20T10:48:08.463" v="5968" actId="1036"/>
          <ac:spMkLst>
            <pc:docMk/>
            <pc:sldMk cId="4029931792" sldId="271"/>
            <ac:spMk id="6" creationId="{2C6CECAC-BD3B-B5B1-7999-ED7E89049902}"/>
          </ac:spMkLst>
        </pc:spChg>
        <pc:spChg chg="mod">
          <ac:chgData name="TAI Wen Wei" userId="64ef934e-2b62-401b-a2f7-75b57784fbd1" providerId="ADAL" clId="{DD1CEF5C-C015-4824-B716-CC8E74E35213}" dt="2024-06-20T10:48:08.463" v="5968" actId="1036"/>
          <ac:spMkLst>
            <pc:docMk/>
            <pc:sldMk cId="4029931792" sldId="271"/>
            <ac:spMk id="20" creationId="{15838BDF-D32D-EA62-58AB-C9FB4DC69292}"/>
          </ac:spMkLst>
        </pc:spChg>
        <pc:picChg chg="mod">
          <ac:chgData name="TAI Wen Wei" userId="64ef934e-2b62-401b-a2f7-75b57784fbd1" providerId="ADAL" clId="{DD1CEF5C-C015-4824-B716-CC8E74E35213}" dt="2024-06-20T08:42:41.389" v="4942"/>
          <ac:picMkLst>
            <pc:docMk/>
            <pc:sldMk cId="4029931792" sldId="271"/>
            <ac:picMk id="3" creationId="{762E0F5C-964D-DF4C-EE1B-BBD413E77FA4}"/>
          </ac:picMkLst>
        </pc:picChg>
        <pc:picChg chg="mod">
          <ac:chgData name="TAI Wen Wei" userId="64ef934e-2b62-401b-a2f7-75b57784fbd1" providerId="ADAL" clId="{DD1CEF5C-C015-4824-B716-CC8E74E35213}" dt="2024-06-20T08:42:45.816" v="4943"/>
          <ac:picMkLst>
            <pc:docMk/>
            <pc:sldMk cId="4029931792" sldId="271"/>
            <ac:picMk id="11" creationId="{1600A75A-F3FB-09D5-D469-8C29D5E05F72}"/>
          </ac:picMkLst>
        </pc:picChg>
        <pc:picChg chg="mod">
          <ac:chgData name="TAI Wen Wei" userId="64ef934e-2b62-401b-a2f7-75b57784fbd1" providerId="ADAL" clId="{DD1CEF5C-C015-4824-B716-CC8E74E35213}" dt="2024-06-20T08:42:50.483" v="4944"/>
          <ac:picMkLst>
            <pc:docMk/>
            <pc:sldMk cId="4029931792" sldId="271"/>
            <ac:picMk id="12" creationId="{D49E70C0-274F-41A8-1F15-D87E068B1695}"/>
          </ac:picMkLst>
        </pc:picChg>
        <pc:picChg chg="mod">
          <ac:chgData name="TAI Wen Wei" userId="64ef934e-2b62-401b-a2f7-75b57784fbd1" providerId="ADAL" clId="{DD1CEF5C-C015-4824-B716-CC8E74E35213}" dt="2024-06-20T08:42:57.393" v="4945"/>
          <ac:picMkLst>
            <pc:docMk/>
            <pc:sldMk cId="4029931792" sldId="271"/>
            <ac:picMk id="13" creationId="{B189F0E8-92F0-305D-5100-89E87D2916F5}"/>
          </ac:picMkLst>
        </pc:picChg>
        <pc:picChg chg="mod">
          <ac:chgData name="TAI Wen Wei" userId="64ef934e-2b62-401b-a2f7-75b57784fbd1" providerId="ADAL" clId="{DD1CEF5C-C015-4824-B716-CC8E74E35213}" dt="2024-06-20T08:43:01.574" v="4946"/>
          <ac:picMkLst>
            <pc:docMk/>
            <pc:sldMk cId="4029931792" sldId="271"/>
            <ac:picMk id="14" creationId="{BC428D8C-EF53-A2F7-1779-4BAAAD65ED58}"/>
          </ac:picMkLst>
        </pc:picChg>
        <pc:picChg chg="mod">
          <ac:chgData name="TAI Wen Wei" userId="64ef934e-2b62-401b-a2f7-75b57784fbd1" providerId="ADAL" clId="{DD1CEF5C-C015-4824-B716-CC8E74E35213}" dt="2024-06-20T08:43:06.072" v="4947"/>
          <ac:picMkLst>
            <pc:docMk/>
            <pc:sldMk cId="4029931792" sldId="271"/>
            <ac:picMk id="15" creationId="{1565749D-DE04-F681-61E2-C0E0E88D5079}"/>
          </ac:picMkLst>
        </pc:picChg>
        <pc:cxnChg chg="add mod">
          <ac:chgData name="TAI Wen Wei" userId="64ef934e-2b62-401b-a2f7-75b57784fbd1" providerId="ADAL" clId="{DD1CEF5C-C015-4824-B716-CC8E74E35213}" dt="2024-06-20T08:44:01.101" v="4963" actId="14100"/>
          <ac:cxnSpMkLst>
            <pc:docMk/>
            <pc:sldMk cId="4029931792" sldId="271"/>
            <ac:cxnSpMk id="5" creationId="{C62B8334-088D-9430-45F2-E571DC1B2AA8}"/>
          </ac:cxnSpMkLst>
        </pc:cxnChg>
        <pc:cxnChg chg="add mod">
          <ac:chgData name="TAI Wen Wei" userId="64ef934e-2b62-401b-a2f7-75b57784fbd1" providerId="ADAL" clId="{DD1CEF5C-C015-4824-B716-CC8E74E35213}" dt="2024-06-20T08:43:34.845" v="4956" actId="1076"/>
          <ac:cxnSpMkLst>
            <pc:docMk/>
            <pc:sldMk cId="4029931792" sldId="271"/>
            <ac:cxnSpMk id="8" creationId="{F9BD51A7-BBEA-386C-05F2-C9508737F572}"/>
          </ac:cxnSpMkLst>
        </pc:cxnChg>
        <pc:cxnChg chg="add mod">
          <ac:chgData name="TAI Wen Wei" userId="64ef934e-2b62-401b-a2f7-75b57784fbd1" providerId="ADAL" clId="{DD1CEF5C-C015-4824-B716-CC8E74E35213}" dt="2024-06-20T08:43:47.319" v="4961" actId="1076"/>
          <ac:cxnSpMkLst>
            <pc:docMk/>
            <pc:sldMk cId="4029931792" sldId="271"/>
            <ac:cxnSpMk id="9" creationId="{00C7FC1C-DAC5-2870-B77E-77FB77E04E6B}"/>
          </ac:cxnSpMkLst>
        </pc:cxnChg>
        <pc:cxnChg chg="del">
          <ac:chgData name="TAI Wen Wei" userId="64ef934e-2b62-401b-a2f7-75b57784fbd1" providerId="ADAL" clId="{DD1CEF5C-C015-4824-B716-CC8E74E35213}" dt="2024-06-20T11:26:04.727" v="6522" actId="478"/>
          <ac:cxnSpMkLst>
            <pc:docMk/>
            <pc:sldMk cId="4029931792" sldId="271"/>
            <ac:cxnSpMk id="10" creationId="{E311D90E-E083-AE85-E496-3D3A4D1BC42E}"/>
          </ac:cxnSpMkLst>
        </pc:cxnChg>
        <pc:cxnChg chg="del">
          <ac:chgData name="TAI Wen Wei" userId="64ef934e-2b62-401b-a2f7-75b57784fbd1" providerId="ADAL" clId="{DD1CEF5C-C015-4824-B716-CC8E74E35213}" dt="2024-06-20T11:26:05.591" v="6523" actId="478"/>
          <ac:cxnSpMkLst>
            <pc:docMk/>
            <pc:sldMk cId="4029931792" sldId="271"/>
            <ac:cxnSpMk id="16" creationId="{0CF9A906-5A2C-9E97-B9F8-388F7CD1582A}"/>
          </ac:cxnSpMkLst>
        </pc:cxnChg>
        <pc:cxnChg chg="del">
          <ac:chgData name="TAI Wen Wei" userId="64ef934e-2b62-401b-a2f7-75b57784fbd1" providerId="ADAL" clId="{DD1CEF5C-C015-4824-B716-CC8E74E35213}" dt="2024-06-20T11:26:06.621" v="6524" actId="478"/>
          <ac:cxnSpMkLst>
            <pc:docMk/>
            <pc:sldMk cId="4029931792" sldId="271"/>
            <ac:cxnSpMk id="18" creationId="{DC251694-EC0C-2A29-8F7E-8CFC1C4E3974}"/>
          </ac:cxnSpMkLst>
        </pc:cxnChg>
      </pc:sldChg>
      <pc:sldChg chg="addSp delSp modSp mod">
        <pc:chgData name="TAI Wen Wei" userId="64ef934e-2b62-401b-a2f7-75b57784fbd1" providerId="ADAL" clId="{DD1CEF5C-C015-4824-B716-CC8E74E35213}" dt="2024-06-20T10:51:48.317" v="6033"/>
        <pc:sldMkLst>
          <pc:docMk/>
          <pc:sldMk cId="671337934" sldId="272"/>
        </pc:sldMkLst>
        <pc:spChg chg="add mod ord">
          <ac:chgData name="TAI Wen Wei" userId="64ef934e-2b62-401b-a2f7-75b57784fbd1" providerId="ADAL" clId="{DD1CEF5C-C015-4824-B716-CC8E74E35213}" dt="2024-06-20T09:51:33.547" v="5443" actId="164"/>
          <ac:spMkLst>
            <pc:docMk/>
            <pc:sldMk cId="671337934" sldId="272"/>
            <ac:spMk id="5" creationId="{0FC84B61-7396-92FA-0090-037DA18094E4}"/>
          </ac:spMkLst>
        </pc:spChg>
        <pc:spChg chg="add mod">
          <ac:chgData name="TAI Wen Wei" userId="64ef934e-2b62-401b-a2f7-75b57784fbd1" providerId="ADAL" clId="{DD1CEF5C-C015-4824-B716-CC8E74E35213}" dt="2024-06-20T09:51:31.388" v="5442" actId="164"/>
          <ac:spMkLst>
            <pc:docMk/>
            <pc:sldMk cId="671337934" sldId="272"/>
            <ac:spMk id="9" creationId="{4C3F2105-DBB1-7B22-6503-571A5704A980}"/>
          </ac:spMkLst>
        </pc:spChg>
        <pc:spChg chg="mod">
          <ac:chgData name="TAI Wen Wei" userId="64ef934e-2b62-401b-a2f7-75b57784fbd1" providerId="ADAL" clId="{DD1CEF5C-C015-4824-B716-CC8E74E35213}" dt="2024-06-20T10:05:14.351" v="5658"/>
          <ac:spMkLst>
            <pc:docMk/>
            <pc:sldMk cId="671337934" sldId="272"/>
            <ac:spMk id="13" creationId="{6D3C20BC-908C-E698-4E37-DDEBB88415AA}"/>
          </ac:spMkLst>
        </pc:spChg>
        <pc:spChg chg="mod">
          <ac:chgData name="TAI Wen Wei" userId="64ef934e-2b62-401b-a2f7-75b57784fbd1" providerId="ADAL" clId="{DD1CEF5C-C015-4824-B716-CC8E74E35213}" dt="2024-06-20T10:46:16.131" v="5952" actId="207"/>
          <ac:spMkLst>
            <pc:docMk/>
            <pc:sldMk cId="671337934" sldId="272"/>
            <ac:spMk id="14" creationId="{F1AB14EF-099C-FDD9-6B39-91D443BB5879}"/>
          </ac:spMkLst>
        </pc:spChg>
        <pc:spChg chg="add del mod">
          <ac:chgData name="TAI Wen Wei" userId="64ef934e-2b62-401b-a2f7-75b57784fbd1" providerId="ADAL" clId="{DD1CEF5C-C015-4824-B716-CC8E74E35213}" dt="2024-06-20T10:46:51.212" v="5960" actId="478"/>
          <ac:spMkLst>
            <pc:docMk/>
            <pc:sldMk cId="671337934" sldId="272"/>
            <ac:spMk id="15" creationId="{5D1C2238-B4AB-E93A-0C72-9FAEDF96062F}"/>
          </ac:spMkLst>
        </pc:spChg>
        <pc:spChg chg="add mod">
          <ac:chgData name="TAI Wen Wei" userId="64ef934e-2b62-401b-a2f7-75b57784fbd1" providerId="ADAL" clId="{DD1CEF5C-C015-4824-B716-CC8E74E35213}" dt="2024-06-20T10:51:48.317" v="6033"/>
          <ac:spMkLst>
            <pc:docMk/>
            <pc:sldMk cId="671337934" sldId="272"/>
            <ac:spMk id="16" creationId="{54390758-C2D4-75F8-FF93-C3B2EA62749D}"/>
          </ac:spMkLst>
        </pc:spChg>
        <pc:grpChg chg="add mod">
          <ac:chgData name="TAI Wen Wei" userId="64ef934e-2b62-401b-a2f7-75b57784fbd1" providerId="ADAL" clId="{DD1CEF5C-C015-4824-B716-CC8E74E35213}" dt="2024-06-20T09:51:31.388" v="5442" actId="164"/>
          <ac:grpSpMkLst>
            <pc:docMk/>
            <pc:sldMk cId="671337934" sldId="272"/>
            <ac:grpSpMk id="10" creationId="{448B5FF2-D2DD-E54C-68E3-74639712BEB5}"/>
          </ac:grpSpMkLst>
        </pc:grpChg>
        <pc:grpChg chg="add mod">
          <ac:chgData name="TAI Wen Wei" userId="64ef934e-2b62-401b-a2f7-75b57784fbd1" providerId="ADAL" clId="{DD1CEF5C-C015-4824-B716-CC8E74E35213}" dt="2024-06-20T09:51:33.547" v="5443" actId="164"/>
          <ac:grpSpMkLst>
            <pc:docMk/>
            <pc:sldMk cId="671337934" sldId="272"/>
            <ac:grpSpMk id="11" creationId="{E9B1F53F-4B72-37D0-A468-AD7ED2666809}"/>
          </ac:grpSpMkLst>
        </pc:grpChg>
        <pc:grpChg chg="add mod">
          <ac:chgData name="TAI Wen Wei" userId="64ef934e-2b62-401b-a2f7-75b57784fbd1" providerId="ADAL" clId="{DD1CEF5C-C015-4824-B716-CC8E74E35213}" dt="2024-06-20T10:05:14.351" v="5658"/>
          <ac:grpSpMkLst>
            <pc:docMk/>
            <pc:sldMk cId="671337934" sldId="272"/>
            <ac:grpSpMk id="12" creationId="{E0D9CC33-6BF9-1FB2-736C-FBDC96368C3B}"/>
          </ac:grpSpMkLst>
        </pc:grpChg>
        <pc:picChg chg="mod">
          <ac:chgData name="TAI Wen Wei" userId="64ef934e-2b62-401b-a2f7-75b57784fbd1" providerId="ADAL" clId="{DD1CEF5C-C015-4824-B716-CC8E74E35213}" dt="2024-06-20T09:51:33.547" v="5443" actId="164"/>
          <ac:picMkLst>
            <pc:docMk/>
            <pc:sldMk cId="671337934" sldId="272"/>
            <ac:picMk id="6" creationId="{8084DB28-9DBF-605F-7A1F-315C328349D4}"/>
          </ac:picMkLst>
        </pc:picChg>
        <pc:picChg chg="mod">
          <ac:chgData name="TAI Wen Wei" userId="64ef934e-2b62-401b-a2f7-75b57784fbd1" providerId="ADAL" clId="{DD1CEF5C-C015-4824-B716-CC8E74E35213}" dt="2024-06-20T09:51:20.184" v="5441" actId="14100"/>
          <ac:picMkLst>
            <pc:docMk/>
            <pc:sldMk cId="671337934" sldId="272"/>
            <ac:picMk id="7" creationId="{FE5F9D22-8A9C-E598-E036-9D5E55912933}"/>
          </ac:picMkLst>
        </pc:picChg>
        <pc:picChg chg="mod ord modCrop">
          <ac:chgData name="TAI Wen Wei" userId="64ef934e-2b62-401b-a2f7-75b57784fbd1" providerId="ADAL" clId="{DD1CEF5C-C015-4824-B716-CC8E74E35213}" dt="2024-06-20T09:51:31.388" v="5442" actId="164"/>
          <ac:picMkLst>
            <pc:docMk/>
            <pc:sldMk cId="671337934" sldId="272"/>
            <ac:picMk id="8" creationId="{E23F7562-58C4-33EE-25FD-036DBB459865}"/>
          </ac:picMkLst>
        </pc:picChg>
        <pc:cxnChg chg="add del mod">
          <ac:chgData name="TAI Wen Wei" userId="64ef934e-2b62-401b-a2f7-75b57784fbd1" providerId="ADAL" clId="{DD1CEF5C-C015-4824-B716-CC8E74E35213}" dt="2024-06-20T09:50:41.723" v="5433" actId="478"/>
          <ac:cxnSpMkLst>
            <pc:docMk/>
            <pc:sldMk cId="671337934" sldId="272"/>
            <ac:cxnSpMk id="3" creationId="{3255E8FE-C585-41AF-2CA7-90F3F1CED798}"/>
          </ac:cxnSpMkLst>
        </pc:cxnChg>
        <pc:cxnChg chg="add del mod">
          <ac:chgData name="TAI Wen Wei" userId="64ef934e-2b62-401b-a2f7-75b57784fbd1" providerId="ADAL" clId="{DD1CEF5C-C015-4824-B716-CC8E74E35213}" dt="2024-06-20T09:50:45.018" v="5434" actId="478"/>
          <ac:cxnSpMkLst>
            <pc:docMk/>
            <pc:sldMk cId="671337934" sldId="272"/>
            <ac:cxnSpMk id="4" creationId="{5A914492-5AAE-6F76-2717-3A77B60D802F}"/>
          </ac:cxnSpMkLst>
        </pc:cxnChg>
      </pc:sldChg>
      <pc:sldChg chg="addSp delSp modSp new mod modClrScheme chgLayout modNotesTx">
        <pc:chgData name="TAI Wen Wei" userId="64ef934e-2b62-401b-a2f7-75b57784fbd1" providerId="ADAL" clId="{DD1CEF5C-C015-4824-B716-CC8E74E35213}" dt="2024-06-22T04:14:05.471" v="8065" actId="20577"/>
        <pc:sldMkLst>
          <pc:docMk/>
          <pc:sldMk cId="4121333621" sldId="273"/>
        </pc:sldMkLst>
        <pc:spChg chg="del">
          <ac:chgData name="TAI Wen Wei" userId="64ef934e-2b62-401b-a2f7-75b57784fbd1" providerId="ADAL" clId="{DD1CEF5C-C015-4824-B716-CC8E74E35213}" dt="2024-06-17T11:39:07.711" v="1403" actId="700"/>
          <ac:spMkLst>
            <pc:docMk/>
            <pc:sldMk cId="4121333621" sldId="273"/>
            <ac:spMk id="2" creationId="{C3E574B1-5A9E-22C9-4B3D-2605E3E4B2E3}"/>
          </ac:spMkLst>
        </pc:spChg>
        <pc:spChg chg="mod">
          <ac:chgData name="TAI Wen Wei" userId="64ef934e-2b62-401b-a2f7-75b57784fbd1" providerId="ADAL" clId="{DD1CEF5C-C015-4824-B716-CC8E74E35213}" dt="2024-06-17T11:39:15.444" v="1405"/>
          <ac:spMkLst>
            <pc:docMk/>
            <pc:sldMk cId="4121333621" sldId="273"/>
            <ac:spMk id="4" creationId="{B1BDE011-8752-6F7E-5AA6-15D989E76112}"/>
          </ac:spMkLst>
        </pc:spChg>
        <pc:spChg chg="add mod">
          <ac:chgData name="TAI Wen Wei" userId="64ef934e-2b62-401b-a2f7-75b57784fbd1" providerId="ADAL" clId="{DD1CEF5C-C015-4824-B716-CC8E74E35213}" dt="2024-06-17T11:40:59.388" v="1472" actId="207"/>
          <ac:spMkLst>
            <pc:docMk/>
            <pc:sldMk cId="4121333621" sldId="273"/>
            <ac:spMk id="6" creationId="{9E18640A-C0A5-6E8C-5F88-227E40F9B2D0}"/>
          </ac:spMkLst>
        </pc:spChg>
        <pc:spChg chg="add mod">
          <ac:chgData name="TAI Wen Wei" userId="64ef934e-2b62-401b-a2f7-75b57784fbd1" providerId="ADAL" clId="{DD1CEF5C-C015-4824-B716-CC8E74E35213}" dt="2024-06-17T11:40:59.388" v="1472" actId="207"/>
          <ac:spMkLst>
            <pc:docMk/>
            <pc:sldMk cId="4121333621" sldId="273"/>
            <ac:spMk id="7" creationId="{4C54A3F3-69B5-00A2-A148-D913A25CAE0D}"/>
          </ac:spMkLst>
        </pc:spChg>
        <pc:spChg chg="add mod">
          <ac:chgData name="TAI Wen Wei" userId="64ef934e-2b62-401b-a2f7-75b57784fbd1" providerId="ADAL" clId="{DD1CEF5C-C015-4824-B716-CC8E74E35213}" dt="2024-06-17T11:40:59.388" v="1472" actId="207"/>
          <ac:spMkLst>
            <pc:docMk/>
            <pc:sldMk cId="4121333621" sldId="273"/>
            <ac:spMk id="8" creationId="{3C203BD2-5801-4B6A-10C6-DC202643F0AC}"/>
          </ac:spMkLst>
        </pc:spChg>
        <pc:spChg chg="add mod">
          <ac:chgData name="TAI Wen Wei" userId="64ef934e-2b62-401b-a2f7-75b57784fbd1" providerId="ADAL" clId="{DD1CEF5C-C015-4824-B716-CC8E74E35213}" dt="2024-06-17T11:40:59.388" v="1472" actId="207"/>
          <ac:spMkLst>
            <pc:docMk/>
            <pc:sldMk cId="4121333621" sldId="273"/>
            <ac:spMk id="9" creationId="{4CCB20ED-EE00-2D49-941E-BB68E75A721E}"/>
          </ac:spMkLst>
        </pc:spChg>
        <pc:spChg chg="add mod">
          <ac:chgData name="TAI Wen Wei" userId="64ef934e-2b62-401b-a2f7-75b57784fbd1" providerId="ADAL" clId="{DD1CEF5C-C015-4824-B716-CC8E74E35213}" dt="2024-06-17T11:39:27.331" v="1423" actId="20577"/>
          <ac:spMkLst>
            <pc:docMk/>
            <pc:sldMk cId="4121333621" sldId="273"/>
            <ac:spMk id="10" creationId="{8EC958C7-C802-E3D7-B7D5-F568A70DCD4D}"/>
          </ac:spMkLst>
        </pc:spChg>
        <pc:spChg chg="add mod">
          <ac:chgData name="TAI Wen Wei" userId="64ef934e-2b62-401b-a2f7-75b57784fbd1" providerId="ADAL" clId="{DD1CEF5C-C015-4824-B716-CC8E74E35213}" dt="2024-06-20T11:34:53.370" v="6539" actId="20577"/>
          <ac:spMkLst>
            <pc:docMk/>
            <pc:sldMk cId="4121333621" sldId="273"/>
            <ac:spMk id="11" creationId="{2C1EC0C4-7578-4C40-BD08-BB96DEB1E13D}"/>
          </ac:spMkLst>
        </pc:spChg>
        <pc:spChg chg="add mod">
          <ac:chgData name="TAI Wen Wei" userId="64ef934e-2b62-401b-a2f7-75b57784fbd1" providerId="ADAL" clId="{DD1CEF5C-C015-4824-B716-CC8E74E35213}" dt="2024-06-17T11:39:53.833" v="1459" actId="20577"/>
          <ac:spMkLst>
            <pc:docMk/>
            <pc:sldMk cId="4121333621" sldId="273"/>
            <ac:spMk id="12" creationId="{20D6EA18-39AD-942E-2672-50E5717DBE0B}"/>
          </ac:spMkLst>
        </pc:spChg>
        <pc:spChg chg="add mod">
          <ac:chgData name="TAI Wen Wei" userId="64ef934e-2b62-401b-a2f7-75b57784fbd1" providerId="ADAL" clId="{DD1CEF5C-C015-4824-B716-CC8E74E35213}" dt="2024-06-17T11:39:59.009" v="1469" actId="20577"/>
          <ac:spMkLst>
            <pc:docMk/>
            <pc:sldMk cId="4121333621" sldId="273"/>
            <ac:spMk id="13" creationId="{159E22A2-2101-B558-0C0F-2339D4F06053}"/>
          </ac:spMkLst>
        </pc:spChg>
        <pc:grpChg chg="add mod">
          <ac:chgData name="TAI Wen Wei" userId="64ef934e-2b62-401b-a2f7-75b57784fbd1" providerId="ADAL" clId="{DD1CEF5C-C015-4824-B716-CC8E74E35213}" dt="2024-06-17T11:39:15.444" v="1405"/>
          <ac:grpSpMkLst>
            <pc:docMk/>
            <pc:sldMk cId="4121333621" sldId="273"/>
            <ac:grpSpMk id="3" creationId="{FAF61683-B51E-9E7E-0C26-B3EE4598AC4C}"/>
          </ac:grpSpMkLst>
        </pc:grpChg>
        <pc:cxnChg chg="mod">
          <ac:chgData name="TAI Wen Wei" userId="64ef934e-2b62-401b-a2f7-75b57784fbd1" providerId="ADAL" clId="{DD1CEF5C-C015-4824-B716-CC8E74E35213}" dt="2024-06-17T11:39:15.444" v="1405"/>
          <ac:cxnSpMkLst>
            <pc:docMk/>
            <pc:sldMk cId="4121333621" sldId="273"/>
            <ac:cxnSpMk id="5" creationId="{767E3520-F64B-8C29-6215-CC7CF176569E}"/>
          </ac:cxnSpMkLst>
        </pc:cxnChg>
      </pc:sldChg>
      <pc:sldChg chg="del">
        <pc:chgData name="TAI Wen Wei" userId="64ef934e-2b62-401b-a2f7-75b57784fbd1" providerId="ADAL" clId="{DD1CEF5C-C015-4824-B716-CC8E74E35213}" dt="2024-06-20T10:36:21.852" v="5938" actId="2696"/>
        <pc:sldMkLst>
          <pc:docMk/>
          <pc:sldMk cId="308057205" sldId="274"/>
        </pc:sldMkLst>
      </pc:sldChg>
      <pc:sldChg chg="add">
        <pc:chgData name="TAI Wen Wei" userId="64ef934e-2b62-401b-a2f7-75b57784fbd1" providerId="ADAL" clId="{DD1CEF5C-C015-4824-B716-CC8E74E35213}" dt="2024-06-20T10:37:00.466" v="5944"/>
        <pc:sldMkLst>
          <pc:docMk/>
          <pc:sldMk cId="1307020710" sldId="274"/>
        </pc:sldMkLst>
      </pc:sldChg>
      <pc:sldChg chg="add del mod modShow">
        <pc:chgData name="TAI Wen Wei" userId="64ef934e-2b62-401b-a2f7-75b57784fbd1" providerId="ADAL" clId="{DD1CEF5C-C015-4824-B716-CC8E74E35213}" dt="2024-06-20T10:36:57.431" v="5943" actId="2696"/>
        <pc:sldMkLst>
          <pc:docMk/>
          <pc:sldMk cId="1631284203" sldId="274"/>
        </pc:sldMkLst>
      </pc:sldChg>
      <pc:sldChg chg="addSp delSp modSp new mod ord">
        <pc:chgData name="TAI Wen Wei" userId="64ef934e-2b62-401b-a2f7-75b57784fbd1" providerId="ADAL" clId="{DD1CEF5C-C015-4824-B716-CC8E74E35213}" dt="2024-06-21T02:26:49.348" v="6653"/>
        <pc:sldMkLst>
          <pc:docMk/>
          <pc:sldMk cId="649800238" sldId="275"/>
        </pc:sldMkLst>
        <pc:spChg chg="mod">
          <ac:chgData name="TAI Wen Wei" userId="64ef934e-2b62-401b-a2f7-75b57784fbd1" providerId="ADAL" clId="{DD1CEF5C-C015-4824-B716-CC8E74E35213}" dt="2024-06-17T12:51:59.333" v="1870" actId="20577"/>
          <ac:spMkLst>
            <pc:docMk/>
            <pc:sldMk cId="649800238" sldId="275"/>
            <ac:spMk id="2" creationId="{4755F1CD-F12D-149F-7486-110B6EE43676}"/>
          </ac:spMkLst>
        </pc:spChg>
        <pc:spChg chg="add mod">
          <ac:chgData name="TAI Wen Wei" userId="64ef934e-2b62-401b-a2f7-75b57784fbd1" providerId="ADAL" clId="{DD1CEF5C-C015-4824-B716-CC8E74E35213}" dt="2024-06-20T11:12:21.190" v="6416" actId="164"/>
          <ac:spMkLst>
            <pc:docMk/>
            <pc:sldMk cId="649800238" sldId="275"/>
            <ac:spMk id="3" creationId="{00A04865-2DA2-1E38-8F31-E1AFE6CC6880}"/>
          </ac:spMkLst>
        </pc:spChg>
        <pc:spChg chg="add del mod">
          <ac:chgData name="TAI Wen Wei" userId="64ef934e-2b62-401b-a2f7-75b57784fbd1" providerId="ADAL" clId="{DD1CEF5C-C015-4824-B716-CC8E74E35213}" dt="2024-06-20T11:14:24.277" v="6444" actId="478"/>
          <ac:spMkLst>
            <pc:docMk/>
            <pc:sldMk cId="649800238" sldId="275"/>
            <ac:spMk id="4" creationId="{FFD4FC3F-23B6-4A19-C10F-5E4657C9F11E}"/>
          </ac:spMkLst>
        </pc:spChg>
        <pc:spChg chg="add mod">
          <ac:chgData name="TAI Wen Wei" userId="64ef934e-2b62-401b-a2f7-75b57784fbd1" providerId="ADAL" clId="{DD1CEF5C-C015-4824-B716-CC8E74E35213}" dt="2024-06-20T11:10:33.100" v="6402" actId="164"/>
          <ac:spMkLst>
            <pc:docMk/>
            <pc:sldMk cId="649800238" sldId="275"/>
            <ac:spMk id="5" creationId="{BC8EDE8D-BFE1-1F54-2FBE-4A8C9F1013DF}"/>
          </ac:spMkLst>
        </pc:spChg>
        <pc:spChg chg="add mod">
          <ac:chgData name="TAI Wen Wei" userId="64ef934e-2b62-401b-a2f7-75b57784fbd1" providerId="ADAL" clId="{DD1CEF5C-C015-4824-B716-CC8E74E35213}" dt="2024-06-20T11:10:33.100" v="6402" actId="164"/>
          <ac:spMkLst>
            <pc:docMk/>
            <pc:sldMk cId="649800238" sldId="275"/>
            <ac:spMk id="6" creationId="{2200386D-1401-9CC8-40AD-02EE5E6DFD44}"/>
          </ac:spMkLst>
        </pc:spChg>
        <pc:spChg chg="add mod ord">
          <ac:chgData name="TAI Wen Wei" userId="64ef934e-2b62-401b-a2f7-75b57784fbd1" providerId="ADAL" clId="{DD1CEF5C-C015-4824-B716-CC8E74E35213}" dt="2024-06-20T11:12:21.190" v="6416" actId="164"/>
          <ac:spMkLst>
            <pc:docMk/>
            <pc:sldMk cId="649800238" sldId="275"/>
            <ac:spMk id="10" creationId="{6690D1A7-1DB1-4163-406B-EDC8A8ACDE7C}"/>
          </ac:spMkLst>
        </pc:spChg>
        <pc:spChg chg="mod topLvl">
          <ac:chgData name="TAI Wen Wei" userId="64ef934e-2b62-401b-a2f7-75b57784fbd1" providerId="ADAL" clId="{DD1CEF5C-C015-4824-B716-CC8E74E35213}" dt="2024-06-20T11:14:29.869" v="6445" actId="164"/>
          <ac:spMkLst>
            <pc:docMk/>
            <pc:sldMk cId="649800238" sldId="275"/>
            <ac:spMk id="13" creationId="{42E0DB8D-FCE1-7274-3E96-FF107779A37D}"/>
          </ac:spMkLst>
        </pc:spChg>
        <pc:spChg chg="mod topLvl">
          <ac:chgData name="TAI Wen Wei" userId="64ef934e-2b62-401b-a2f7-75b57784fbd1" providerId="ADAL" clId="{DD1CEF5C-C015-4824-B716-CC8E74E35213}" dt="2024-06-20T11:14:29.869" v="6445" actId="164"/>
          <ac:spMkLst>
            <pc:docMk/>
            <pc:sldMk cId="649800238" sldId="275"/>
            <ac:spMk id="14" creationId="{A4316427-3DE0-5505-059D-C635DA858301}"/>
          </ac:spMkLst>
        </pc:spChg>
        <pc:spChg chg="mod">
          <ac:chgData name="TAI Wen Wei" userId="64ef934e-2b62-401b-a2f7-75b57784fbd1" providerId="ADAL" clId="{DD1CEF5C-C015-4824-B716-CC8E74E35213}" dt="2024-06-20T11:13:01.274" v="6422" actId="165"/>
          <ac:spMkLst>
            <pc:docMk/>
            <pc:sldMk cId="649800238" sldId="275"/>
            <ac:spMk id="18" creationId="{ACB0D134-A11F-31A2-ED36-89F15FDF0D9A}"/>
          </ac:spMkLst>
        </pc:spChg>
        <pc:spChg chg="mod">
          <ac:chgData name="TAI Wen Wei" userId="64ef934e-2b62-401b-a2f7-75b57784fbd1" providerId="ADAL" clId="{DD1CEF5C-C015-4824-B716-CC8E74E35213}" dt="2024-06-20T11:13:01.274" v="6422" actId="165"/>
          <ac:spMkLst>
            <pc:docMk/>
            <pc:sldMk cId="649800238" sldId="275"/>
            <ac:spMk id="19" creationId="{49BB0E88-953A-1EDE-5106-BC3F97101294}"/>
          </ac:spMkLst>
        </pc:spChg>
        <pc:grpChg chg="add mod">
          <ac:chgData name="TAI Wen Wei" userId="64ef934e-2b62-401b-a2f7-75b57784fbd1" providerId="ADAL" clId="{DD1CEF5C-C015-4824-B716-CC8E74E35213}" dt="2024-06-20T11:11:23.232" v="6407" actId="164"/>
          <ac:grpSpMkLst>
            <pc:docMk/>
            <pc:sldMk cId="649800238" sldId="275"/>
            <ac:grpSpMk id="7" creationId="{1F786CA6-1322-7B98-07A6-07598C8FF6A2}"/>
          </ac:grpSpMkLst>
        </pc:grpChg>
        <pc:grpChg chg="add mod">
          <ac:chgData name="TAI Wen Wei" userId="64ef934e-2b62-401b-a2f7-75b57784fbd1" providerId="ADAL" clId="{DD1CEF5C-C015-4824-B716-CC8E74E35213}" dt="2024-06-20T11:12:21.190" v="6416" actId="164"/>
          <ac:grpSpMkLst>
            <pc:docMk/>
            <pc:sldMk cId="649800238" sldId="275"/>
            <ac:grpSpMk id="9" creationId="{72556223-5C49-F4D8-B8F7-4C1E5CA7DF1D}"/>
          </ac:grpSpMkLst>
        </pc:grpChg>
        <pc:grpChg chg="add mod">
          <ac:chgData name="TAI Wen Wei" userId="64ef934e-2b62-401b-a2f7-75b57784fbd1" providerId="ADAL" clId="{DD1CEF5C-C015-4824-B716-CC8E74E35213}" dt="2024-06-20T11:14:53.341" v="6447" actId="465"/>
          <ac:grpSpMkLst>
            <pc:docMk/>
            <pc:sldMk cId="649800238" sldId="275"/>
            <ac:grpSpMk id="11" creationId="{0DCF4F22-06AB-9F59-0853-56739651D1AF}"/>
          </ac:grpSpMkLst>
        </pc:grpChg>
        <pc:grpChg chg="add del mod">
          <ac:chgData name="TAI Wen Wei" userId="64ef934e-2b62-401b-a2f7-75b57784fbd1" providerId="ADAL" clId="{DD1CEF5C-C015-4824-B716-CC8E74E35213}" dt="2024-06-20T11:13:01.274" v="6422" actId="165"/>
          <ac:grpSpMkLst>
            <pc:docMk/>
            <pc:sldMk cId="649800238" sldId="275"/>
            <ac:grpSpMk id="12" creationId="{40ACF2FC-76B5-FEE4-04A8-0B09CDD4B764}"/>
          </ac:grpSpMkLst>
        </pc:grpChg>
        <pc:grpChg chg="del mod topLvl">
          <ac:chgData name="TAI Wen Wei" userId="64ef934e-2b62-401b-a2f7-75b57784fbd1" providerId="ADAL" clId="{DD1CEF5C-C015-4824-B716-CC8E74E35213}" dt="2024-06-20T11:13:03.567" v="6423" actId="478"/>
          <ac:grpSpMkLst>
            <pc:docMk/>
            <pc:sldMk cId="649800238" sldId="275"/>
            <ac:grpSpMk id="15" creationId="{4B052B7B-6D65-98E8-6BDF-4679C9F97BF5}"/>
          </ac:grpSpMkLst>
        </pc:grpChg>
        <pc:grpChg chg="mod topLvl">
          <ac:chgData name="TAI Wen Wei" userId="64ef934e-2b62-401b-a2f7-75b57784fbd1" providerId="ADAL" clId="{DD1CEF5C-C015-4824-B716-CC8E74E35213}" dt="2024-06-20T11:14:01.092" v="6437" actId="164"/>
          <ac:grpSpMkLst>
            <pc:docMk/>
            <pc:sldMk cId="649800238" sldId="275"/>
            <ac:grpSpMk id="16" creationId="{308E972A-0817-9214-AF80-4DD7897BE249}"/>
          </ac:grpSpMkLst>
        </pc:grpChg>
        <pc:grpChg chg="add mod">
          <ac:chgData name="TAI Wen Wei" userId="64ef934e-2b62-401b-a2f7-75b57784fbd1" providerId="ADAL" clId="{DD1CEF5C-C015-4824-B716-CC8E74E35213}" dt="2024-06-20T11:14:29.869" v="6445" actId="164"/>
          <ac:grpSpMkLst>
            <pc:docMk/>
            <pc:sldMk cId="649800238" sldId="275"/>
            <ac:grpSpMk id="21" creationId="{00E6F00F-1B57-A161-98E3-2F488F874B9D}"/>
          </ac:grpSpMkLst>
        </pc:grpChg>
        <pc:grpChg chg="add mod">
          <ac:chgData name="TAI Wen Wei" userId="64ef934e-2b62-401b-a2f7-75b57784fbd1" providerId="ADAL" clId="{DD1CEF5C-C015-4824-B716-CC8E74E35213}" dt="2024-06-20T11:14:53.341" v="6447" actId="465"/>
          <ac:grpSpMkLst>
            <pc:docMk/>
            <pc:sldMk cId="649800238" sldId="275"/>
            <ac:grpSpMk id="22" creationId="{30301864-8EDF-8978-7073-DF46C86A258D}"/>
          </ac:grpSpMkLst>
        </pc:grpChg>
        <pc:picChg chg="add mod">
          <ac:chgData name="TAI Wen Wei" userId="64ef934e-2b62-401b-a2f7-75b57784fbd1" providerId="ADAL" clId="{DD1CEF5C-C015-4824-B716-CC8E74E35213}" dt="2024-06-20T11:11:23.232" v="6407" actId="164"/>
          <ac:picMkLst>
            <pc:docMk/>
            <pc:sldMk cId="649800238" sldId="275"/>
            <ac:picMk id="8" creationId="{8252AFA5-3B48-7F13-46D9-4724458E9E87}"/>
          </ac:picMkLst>
        </pc:picChg>
        <pc:picChg chg="del mod topLvl">
          <ac:chgData name="TAI Wen Wei" userId="64ef934e-2b62-401b-a2f7-75b57784fbd1" providerId="ADAL" clId="{DD1CEF5C-C015-4824-B716-CC8E74E35213}" dt="2024-06-20T11:13:03.567" v="6423" actId="478"/>
          <ac:picMkLst>
            <pc:docMk/>
            <pc:sldMk cId="649800238" sldId="275"/>
            <ac:picMk id="17" creationId="{32B7F1F5-9FCB-0F1B-9C91-A2E88C67B80D}"/>
          </ac:picMkLst>
        </pc:picChg>
        <pc:picChg chg="add mod">
          <ac:chgData name="TAI Wen Wei" userId="64ef934e-2b62-401b-a2f7-75b57784fbd1" providerId="ADAL" clId="{DD1CEF5C-C015-4824-B716-CC8E74E35213}" dt="2024-06-20T11:14:01.092" v="6437" actId="164"/>
          <ac:picMkLst>
            <pc:docMk/>
            <pc:sldMk cId="649800238" sldId="275"/>
            <ac:picMk id="20" creationId="{0D44FC4F-F0E0-817D-20DD-9C151370279C}"/>
          </ac:picMkLst>
        </pc:picChg>
      </pc:sldChg>
      <pc:sldChg chg="addSp delSp modSp new mod">
        <pc:chgData name="TAI Wen Wei" userId="64ef934e-2b62-401b-a2f7-75b57784fbd1" providerId="ADAL" clId="{DD1CEF5C-C015-4824-B716-CC8E74E35213}" dt="2024-06-20T07:18:12.623" v="3655" actId="1076"/>
        <pc:sldMkLst>
          <pc:docMk/>
          <pc:sldMk cId="1300238008" sldId="276"/>
        </pc:sldMkLst>
        <pc:spChg chg="mod">
          <ac:chgData name="TAI Wen Wei" userId="64ef934e-2b62-401b-a2f7-75b57784fbd1" providerId="ADAL" clId="{DD1CEF5C-C015-4824-B716-CC8E74E35213}" dt="2024-06-17T13:09:08.720" v="1879" actId="20577"/>
          <ac:spMkLst>
            <pc:docMk/>
            <pc:sldMk cId="1300238008" sldId="276"/>
            <ac:spMk id="2" creationId="{589FCF3C-BC2A-FC0E-C7A0-DEA97C3040A3}"/>
          </ac:spMkLst>
        </pc:spChg>
        <pc:spChg chg="add mod">
          <ac:chgData name="TAI Wen Wei" userId="64ef934e-2b62-401b-a2f7-75b57784fbd1" providerId="ADAL" clId="{DD1CEF5C-C015-4824-B716-CC8E74E35213}" dt="2024-06-18T02:28:51.510" v="2321" actId="164"/>
          <ac:spMkLst>
            <pc:docMk/>
            <pc:sldMk cId="1300238008" sldId="276"/>
            <ac:spMk id="3" creationId="{81B614E0-52A9-D9C8-1A91-80B67EEE0BDA}"/>
          </ac:spMkLst>
        </pc:spChg>
        <pc:spChg chg="add mod">
          <ac:chgData name="TAI Wen Wei" userId="64ef934e-2b62-401b-a2f7-75b57784fbd1" providerId="ADAL" clId="{DD1CEF5C-C015-4824-B716-CC8E74E35213}" dt="2024-06-18T02:28:51.510" v="2321" actId="164"/>
          <ac:spMkLst>
            <pc:docMk/>
            <pc:sldMk cId="1300238008" sldId="276"/>
            <ac:spMk id="4" creationId="{3B9BC2ED-F2FA-4C70-7867-C6E9A1E4DCDF}"/>
          </ac:spMkLst>
        </pc:spChg>
        <pc:spChg chg="add del mod">
          <ac:chgData name="TAI Wen Wei" userId="64ef934e-2b62-401b-a2f7-75b57784fbd1" providerId="ADAL" clId="{DD1CEF5C-C015-4824-B716-CC8E74E35213}" dt="2024-06-18T02:29:04.991" v="2334" actId="478"/>
          <ac:spMkLst>
            <pc:docMk/>
            <pc:sldMk cId="1300238008" sldId="276"/>
            <ac:spMk id="15" creationId="{0C9AE6A2-812E-9B84-3597-D9286C8E5B4B}"/>
          </ac:spMkLst>
        </pc:spChg>
        <pc:spChg chg="add mod ord">
          <ac:chgData name="TAI Wen Wei" userId="64ef934e-2b62-401b-a2f7-75b57784fbd1" providerId="ADAL" clId="{DD1CEF5C-C015-4824-B716-CC8E74E35213}" dt="2024-06-18T02:28:51.510" v="2321" actId="164"/>
          <ac:spMkLst>
            <pc:docMk/>
            <pc:sldMk cId="1300238008" sldId="276"/>
            <ac:spMk id="17" creationId="{8F42BC46-2771-6B80-5C00-26BEEDF3F9B2}"/>
          </ac:spMkLst>
        </pc:spChg>
        <pc:spChg chg="add mod">
          <ac:chgData name="TAI Wen Wei" userId="64ef934e-2b62-401b-a2f7-75b57784fbd1" providerId="ADAL" clId="{DD1CEF5C-C015-4824-B716-CC8E74E35213}" dt="2024-06-18T02:30:19.677" v="2349" actId="164"/>
          <ac:spMkLst>
            <pc:docMk/>
            <pc:sldMk cId="1300238008" sldId="276"/>
            <ac:spMk id="18" creationId="{9B0E94A8-2763-C882-D395-4CB3F693096A}"/>
          </ac:spMkLst>
        </pc:spChg>
        <pc:spChg chg="add mod ord">
          <ac:chgData name="TAI Wen Wei" userId="64ef934e-2b62-401b-a2f7-75b57784fbd1" providerId="ADAL" clId="{DD1CEF5C-C015-4824-B716-CC8E74E35213}" dt="2024-06-18T02:30:19.677" v="2349" actId="164"/>
          <ac:spMkLst>
            <pc:docMk/>
            <pc:sldMk cId="1300238008" sldId="276"/>
            <ac:spMk id="20" creationId="{4EAD5496-8BD4-E92C-05F1-DDA499BC72EC}"/>
          </ac:spMkLst>
        </pc:spChg>
        <pc:grpChg chg="add del mod">
          <ac:chgData name="TAI Wen Wei" userId="64ef934e-2b62-401b-a2f7-75b57784fbd1" providerId="ADAL" clId="{DD1CEF5C-C015-4824-B716-CC8E74E35213}" dt="2024-06-18T02:30:02.762" v="2344" actId="165"/>
          <ac:grpSpMkLst>
            <pc:docMk/>
            <pc:sldMk cId="1300238008" sldId="276"/>
            <ac:grpSpMk id="16" creationId="{1DD87AF5-4A7B-9413-FA57-FAC4D4BC01D3}"/>
          </ac:grpSpMkLst>
        </pc:grpChg>
        <pc:grpChg chg="add mod">
          <ac:chgData name="TAI Wen Wei" userId="64ef934e-2b62-401b-a2f7-75b57784fbd1" providerId="ADAL" clId="{DD1CEF5C-C015-4824-B716-CC8E74E35213}" dt="2024-06-20T07:18:12.623" v="3655" actId="1076"/>
          <ac:grpSpMkLst>
            <pc:docMk/>
            <pc:sldMk cId="1300238008" sldId="276"/>
            <ac:grpSpMk id="19" creationId="{3531265C-38AD-E570-EC3C-80CEC650E5CE}"/>
          </ac:grpSpMkLst>
        </pc:grpChg>
        <pc:grpChg chg="add mod">
          <ac:chgData name="TAI Wen Wei" userId="64ef934e-2b62-401b-a2f7-75b57784fbd1" providerId="ADAL" clId="{DD1CEF5C-C015-4824-B716-CC8E74E35213}" dt="2024-06-20T07:18:12.623" v="3655" actId="1076"/>
          <ac:grpSpMkLst>
            <pc:docMk/>
            <pc:sldMk cId="1300238008" sldId="276"/>
            <ac:grpSpMk id="21" creationId="{897B7717-BF8A-E166-2E3E-BB99A44EC7DB}"/>
          </ac:grpSpMkLst>
        </pc:grpChg>
        <pc:picChg chg="add del mod">
          <ac:chgData name="TAI Wen Wei" userId="64ef934e-2b62-401b-a2f7-75b57784fbd1" providerId="ADAL" clId="{DD1CEF5C-C015-4824-B716-CC8E74E35213}" dt="2024-06-18T02:16:14.537" v="2209" actId="478"/>
          <ac:picMkLst>
            <pc:docMk/>
            <pc:sldMk cId="1300238008" sldId="276"/>
            <ac:picMk id="5" creationId="{AD19E48F-9DF4-B3F0-B1E5-93E7D8F7B7F4}"/>
          </ac:picMkLst>
        </pc:picChg>
        <pc:picChg chg="add del mod">
          <ac:chgData name="TAI Wen Wei" userId="64ef934e-2b62-401b-a2f7-75b57784fbd1" providerId="ADAL" clId="{DD1CEF5C-C015-4824-B716-CC8E74E35213}" dt="2024-06-18T02:16:14.537" v="2209" actId="478"/>
          <ac:picMkLst>
            <pc:docMk/>
            <pc:sldMk cId="1300238008" sldId="276"/>
            <ac:picMk id="6" creationId="{3082F575-AD24-8983-63F8-46A4A366F92B}"/>
          </ac:picMkLst>
        </pc:picChg>
        <pc:picChg chg="add del mod">
          <ac:chgData name="TAI Wen Wei" userId="64ef934e-2b62-401b-a2f7-75b57784fbd1" providerId="ADAL" clId="{DD1CEF5C-C015-4824-B716-CC8E74E35213}" dt="2024-06-18T02:16:14.537" v="2209" actId="478"/>
          <ac:picMkLst>
            <pc:docMk/>
            <pc:sldMk cId="1300238008" sldId="276"/>
            <ac:picMk id="7" creationId="{65331594-60AB-C8B3-9BC2-E66DEECFB638}"/>
          </ac:picMkLst>
        </pc:picChg>
        <pc:picChg chg="add mod topLvl">
          <ac:chgData name="TAI Wen Wei" userId="64ef934e-2b62-401b-a2f7-75b57784fbd1" providerId="ADAL" clId="{DD1CEF5C-C015-4824-B716-CC8E74E35213}" dt="2024-06-18T02:30:19.677" v="2349" actId="164"/>
          <ac:picMkLst>
            <pc:docMk/>
            <pc:sldMk cId="1300238008" sldId="276"/>
            <ac:picMk id="8" creationId="{FCC17ACD-F59E-5841-5ED0-41FE0F8A26C1}"/>
          </ac:picMkLst>
        </pc:picChg>
        <pc:picChg chg="add mod topLvl">
          <ac:chgData name="TAI Wen Wei" userId="64ef934e-2b62-401b-a2f7-75b57784fbd1" providerId="ADAL" clId="{DD1CEF5C-C015-4824-B716-CC8E74E35213}" dt="2024-06-18T02:30:19.677" v="2349" actId="164"/>
          <ac:picMkLst>
            <pc:docMk/>
            <pc:sldMk cId="1300238008" sldId="276"/>
            <ac:picMk id="9" creationId="{E0ADEF5E-6666-E0D7-EDF2-8057217E7716}"/>
          </ac:picMkLst>
        </pc:picChg>
        <pc:picChg chg="add mod topLvl">
          <ac:chgData name="TAI Wen Wei" userId="64ef934e-2b62-401b-a2f7-75b57784fbd1" providerId="ADAL" clId="{DD1CEF5C-C015-4824-B716-CC8E74E35213}" dt="2024-06-18T02:30:19.677" v="2349" actId="164"/>
          <ac:picMkLst>
            <pc:docMk/>
            <pc:sldMk cId="1300238008" sldId="276"/>
            <ac:picMk id="10" creationId="{75466AF9-2B80-6D07-C5CB-9A9D6A05CFF9}"/>
          </ac:picMkLst>
        </pc:picChg>
        <pc:picChg chg="add mod topLvl">
          <ac:chgData name="TAI Wen Wei" userId="64ef934e-2b62-401b-a2f7-75b57784fbd1" providerId="ADAL" clId="{DD1CEF5C-C015-4824-B716-CC8E74E35213}" dt="2024-06-18T02:30:19.677" v="2349" actId="164"/>
          <ac:picMkLst>
            <pc:docMk/>
            <pc:sldMk cId="1300238008" sldId="276"/>
            <ac:picMk id="11" creationId="{8BF4C97E-72C8-DE6C-5564-E062D056A4FA}"/>
          </ac:picMkLst>
        </pc:picChg>
        <pc:picChg chg="add mod topLvl">
          <ac:chgData name="TAI Wen Wei" userId="64ef934e-2b62-401b-a2f7-75b57784fbd1" providerId="ADAL" clId="{DD1CEF5C-C015-4824-B716-CC8E74E35213}" dt="2024-06-18T02:30:19.677" v="2349" actId="164"/>
          <ac:picMkLst>
            <pc:docMk/>
            <pc:sldMk cId="1300238008" sldId="276"/>
            <ac:picMk id="12" creationId="{7D7AF141-E19D-496B-D21B-F038D7DAC64E}"/>
          </ac:picMkLst>
        </pc:picChg>
        <pc:picChg chg="add mod topLvl">
          <ac:chgData name="TAI Wen Wei" userId="64ef934e-2b62-401b-a2f7-75b57784fbd1" providerId="ADAL" clId="{DD1CEF5C-C015-4824-B716-CC8E74E35213}" dt="2024-06-18T02:30:19.677" v="2349" actId="164"/>
          <ac:picMkLst>
            <pc:docMk/>
            <pc:sldMk cId="1300238008" sldId="276"/>
            <ac:picMk id="13" creationId="{DD13386B-EB84-3470-9013-FB85BACC9BB3}"/>
          </ac:picMkLst>
        </pc:picChg>
        <pc:picChg chg="add mod topLvl">
          <ac:chgData name="TAI Wen Wei" userId="64ef934e-2b62-401b-a2f7-75b57784fbd1" providerId="ADAL" clId="{DD1CEF5C-C015-4824-B716-CC8E74E35213}" dt="2024-06-18T02:30:19.677" v="2349" actId="164"/>
          <ac:picMkLst>
            <pc:docMk/>
            <pc:sldMk cId="1300238008" sldId="276"/>
            <ac:picMk id="14" creationId="{9C7BF09B-E09C-CE7D-64E6-D2EB3F8137C9}"/>
          </ac:picMkLst>
        </pc:picChg>
      </pc:sldChg>
      <pc:sldChg chg="modSp del">
        <pc:chgData name="TAI Wen Wei" userId="64ef934e-2b62-401b-a2f7-75b57784fbd1" providerId="ADAL" clId="{DD1CEF5C-C015-4824-B716-CC8E74E35213}" dt="2024-06-20T10:36:08.025" v="5937" actId="47"/>
        <pc:sldMkLst>
          <pc:docMk/>
          <pc:sldMk cId="3438161337" sldId="277"/>
        </pc:sldMkLst>
        <pc:picChg chg="mod">
          <ac:chgData name="TAI Wen Wei" userId="64ef934e-2b62-401b-a2f7-75b57784fbd1" providerId="ADAL" clId="{DD1CEF5C-C015-4824-B716-CC8E74E35213}" dt="2024-06-20T10:27:12.073" v="5876"/>
          <ac:picMkLst>
            <pc:docMk/>
            <pc:sldMk cId="3438161337" sldId="277"/>
            <ac:picMk id="3" creationId="{CEB89325-1F80-3D58-453C-E779F141E185}"/>
          </ac:picMkLst>
        </pc:picChg>
      </pc:sldChg>
      <pc:sldChg chg="addSp delSp modSp add mod ord">
        <pc:chgData name="TAI Wen Wei" userId="64ef934e-2b62-401b-a2f7-75b57784fbd1" providerId="ADAL" clId="{DD1CEF5C-C015-4824-B716-CC8E74E35213}" dt="2024-06-20T10:51:05.580" v="6030"/>
        <pc:sldMkLst>
          <pc:docMk/>
          <pc:sldMk cId="2065031936" sldId="278"/>
        </pc:sldMkLst>
        <pc:spChg chg="mod">
          <ac:chgData name="TAI Wen Wei" userId="64ef934e-2b62-401b-a2f7-75b57784fbd1" providerId="ADAL" clId="{DD1CEF5C-C015-4824-B716-CC8E74E35213}" dt="2024-06-17T16:18:15.132" v="1982" actId="20577"/>
          <ac:spMkLst>
            <pc:docMk/>
            <pc:sldMk cId="2065031936" sldId="278"/>
            <ac:spMk id="2" creationId="{7E526148-7170-FC94-2C88-19CA54F24DDA}"/>
          </ac:spMkLst>
        </pc:spChg>
        <pc:spChg chg="add mod ord">
          <ac:chgData name="TAI Wen Wei" userId="64ef934e-2b62-401b-a2f7-75b57784fbd1" providerId="ADAL" clId="{DD1CEF5C-C015-4824-B716-CC8E74E35213}" dt="2024-06-20T09:43:49.882" v="5359" actId="164"/>
          <ac:spMkLst>
            <pc:docMk/>
            <pc:sldMk cId="2065031936" sldId="278"/>
            <ac:spMk id="7" creationId="{6D9A0A2A-4999-4589-99C0-FDC2798369AC}"/>
          </ac:spMkLst>
        </pc:spChg>
        <pc:spChg chg="add mod ord">
          <ac:chgData name="TAI Wen Wei" userId="64ef934e-2b62-401b-a2f7-75b57784fbd1" providerId="ADAL" clId="{DD1CEF5C-C015-4824-B716-CC8E74E35213}" dt="2024-06-20T09:43:47.344" v="5358" actId="164"/>
          <ac:spMkLst>
            <pc:docMk/>
            <pc:sldMk cId="2065031936" sldId="278"/>
            <ac:spMk id="9" creationId="{53049236-7D3C-A5D2-0B1F-ECD7B83F0848}"/>
          </ac:spMkLst>
        </pc:spChg>
        <pc:spChg chg="mod">
          <ac:chgData name="TAI Wen Wei" userId="64ef934e-2b62-401b-a2f7-75b57784fbd1" providerId="ADAL" clId="{DD1CEF5C-C015-4824-B716-CC8E74E35213}" dt="2024-06-20T10:05:11.355" v="5656"/>
          <ac:spMkLst>
            <pc:docMk/>
            <pc:sldMk cId="2065031936" sldId="278"/>
            <ac:spMk id="13" creationId="{50ED1A93-4A78-F08C-42C0-01223FD1DB8D}"/>
          </ac:spMkLst>
        </pc:spChg>
        <pc:spChg chg="mod">
          <ac:chgData name="TAI Wen Wei" userId="64ef934e-2b62-401b-a2f7-75b57784fbd1" providerId="ADAL" clId="{DD1CEF5C-C015-4824-B716-CC8E74E35213}" dt="2024-06-20T10:45:59.727" v="5949" actId="207"/>
          <ac:spMkLst>
            <pc:docMk/>
            <pc:sldMk cId="2065031936" sldId="278"/>
            <ac:spMk id="14" creationId="{31512ED9-D994-7589-5D73-D19121160B50}"/>
          </ac:spMkLst>
        </pc:spChg>
        <pc:spChg chg="add del mod">
          <ac:chgData name="TAI Wen Wei" userId="64ef934e-2b62-401b-a2f7-75b57784fbd1" providerId="ADAL" clId="{DD1CEF5C-C015-4824-B716-CC8E74E35213}" dt="2024-06-20T10:46:43.675" v="5957" actId="478"/>
          <ac:spMkLst>
            <pc:docMk/>
            <pc:sldMk cId="2065031936" sldId="278"/>
            <ac:spMk id="15" creationId="{8B7297BB-8847-1C9A-388E-ECB2FA1BE6B5}"/>
          </ac:spMkLst>
        </pc:spChg>
        <pc:spChg chg="add mod">
          <ac:chgData name="TAI Wen Wei" userId="64ef934e-2b62-401b-a2f7-75b57784fbd1" providerId="ADAL" clId="{DD1CEF5C-C015-4824-B716-CC8E74E35213}" dt="2024-06-20T10:51:05.580" v="6030"/>
          <ac:spMkLst>
            <pc:docMk/>
            <pc:sldMk cId="2065031936" sldId="278"/>
            <ac:spMk id="16" creationId="{12891DF3-6091-D440-088A-775AC4F7E8A5}"/>
          </ac:spMkLst>
        </pc:spChg>
        <pc:grpChg chg="add mod">
          <ac:chgData name="TAI Wen Wei" userId="64ef934e-2b62-401b-a2f7-75b57784fbd1" providerId="ADAL" clId="{DD1CEF5C-C015-4824-B716-CC8E74E35213}" dt="2024-06-20T09:43:47.344" v="5358" actId="164"/>
          <ac:grpSpMkLst>
            <pc:docMk/>
            <pc:sldMk cId="2065031936" sldId="278"/>
            <ac:grpSpMk id="10" creationId="{0C2E035D-E8E5-7730-8BAC-EDAD7CFD460D}"/>
          </ac:grpSpMkLst>
        </pc:grpChg>
        <pc:grpChg chg="add mod">
          <ac:chgData name="TAI Wen Wei" userId="64ef934e-2b62-401b-a2f7-75b57784fbd1" providerId="ADAL" clId="{DD1CEF5C-C015-4824-B716-CC8E74E35213}" dt="2024-06-20T09:43:49.882" v="5359" actId="164"/>
          <ac:grpSpMkLst>
            <pc:docMk/>
            <pc:sldMk cId="2065031936" sldId="278"/>
            <ac:grpSpMk id="11" creationId="{01298C6D-83C0-4630-68F8-EE5777D1E7B2}"/>
          </ac:grpSpMkLst>
        </pc:grpChg>
        <pc:grpChg chg="add mod">
          <ac:chgData name="TAI Wen Wei" userId="64ef934e-2b62-401b-a2f7-75b57784fbd1" providerId="ADAL" clId="{DD1CEF5C-C015-4824-B716-CC8E74E35213}" dt="2024-06-20T10:05:11.355" v="5656"/>
          <ac:grpSpMkLst>
            <pc:docMk/>
            <pc:sldMk cId="2065031936" sldId="278"/>
            <ac:grpSpMk id="12" creationId="{3A757E7A-5794-CBBF-B198-6B5202181D71}"/>
          </ac:grpSpMkLst>
        </pc:grpChg>
        <pc:picChg chg="add mod">
          <ac:chgData name="TAI Wen Wei" userId="64ef934e-2b62-401b-a2f7-75b57784fbd1" providerId="ADAL" clId="{DD1CEF5C-C015-4824-B716-CC8E74E35213}" dt="2024-06-20T09:46:05.238" v="5390" actId="1036"/>
          <ac:picMkLst>
            <pc:docMk/>
            <pc:sldMk cId="2065031936" sldId="278"/>
            <ac:picMk id="4" creationId="{ADC956C5-EC9A-2C27-3F14-7FA8BAEC74FA}"/>
          </ac:picMkLst>
        </pc:picChg>
        <pc:picChg chg="add mod">
          <ac:chgData name="TAI Wen Wei" userId="64ef934e-2b62-401b-a2f7-75b57784fbd1" providerId="ADAL" clId="{DD1CEF5C-C015-4824-B716-CC8E74E35213}" dt="2024-06-20T09:45:30.817" v="5375" actId="1076"/>
          <ac:picMkLst>
            <pc:docMk/>
            <pc:sldMk cId="2065031936" sldId="278"/>
            <ac:picMk id="6" creationId="{F6B04C0E-1F43-86B5-5329-81053FC56A05}"/>
          </ac:picMkLst>
        </pc:picChg>
        <pc:picChg chg="add mod modCrop">
          <ac:chgData name="TAI Wen Wei" userId="64ef934e-2b62-401b-a2f7-75b57784fbd1" providerId="ADAL" clId="{DD1CEF5C-C015-4824-B716-CC8E74E35213}" dt="2024-06-20T09:43:47.344" v="5358" actId="164"/>
          <ac:picMkLst>
            <pc:docMk/>
            <pc:sldMk cId="2065031936" sldId="278"/>
            <ac:picMk id="8" creationId="{4A705496-29B5-5BBB-FA04-40071D2989FE}"/>
          </ac:picMkLst>
        </pc:picChg>
        <pc:picChg chg="del">
          <ac:chgData name="TAI Wen Wei" userId="64ef934e-2b62-401b-a2f7-75b57784fbd1" providerId="ADAL" clId="{DD1CEF5C-C015-4824-B716-CC8E74E35213}" dt="2024-06-17T16:18:21.363" v="1983" actId="478"/>
          <ac:picMkLst>
            <pc:docMk/>
            <pc:sldMk cId="2065031936" sldId="278"/>
            <ac:picMk id="11" creationId="{CC001F86-4BDD-A8D1-A85E-4041D54D58EF}"/>
          </ac:picMkLst>
        </pc:picChg>
        <pc:picChg chg="del">
          <ac:chgData name="TAI Wen Wei" userId="64ef934e-2b62-401b-a2f7-75b57784fbd1" providerId="ADAL" clId="{DD1CEF5C-C015-4824-B716-CC8E74E35213}" dt="2024-06-17T16:18:22.148" v="1985" actId="478"/>
          <ac:picMkLst>
            <pc:docMk/>
            <pc:sldMk cId="2065031936" sldId="278"/>
            <ac:picMk id="13" creationId="{97CA5AB4-0C88-DEDB-6C5F-3389DAF62365}"/>
          </ac:picMkLst>
        </pc:picChg>
        <pc:picChg chg="del">
          <ac:chgData name="TAI Wen Wei" userId="64ef934e-2b62-401b-a2f7-75b57784fbd1" providerId="ADAL" clId="{DD1CEF5C-C015-4824-B716-CC8E74E35213}" dt="2024-06-17T16:18:21.714" v="1984" actId="478"/>
          <ac:picMkLst>
            <pc:docMk/>
            <pc:sldMk cId="2065031936" sldId="278"/>
            <ac:picMk id="15" creationId="{AE8056A3-CD50-8C6F-80DE-C451EF9F8E13}"/>
          </ac:picMkLst>
        </pc:picChg>
        <pc:cxnChg chg="add del mod">
          <ac:chgData name="TAI Wen Wei" userId="64ef934e-2b62-401b-a2f7-75b57784fbd1" providerId="ADAL" clId="{DD1CEF5C-C015-4824-B716-CC8E74E35213}" dt="2024-06-20T09:40:16.103" v="5327" actId="478"/>
          <ac:cxnSpMkLst>
            <pc:docMk/>
            <pc:sldMk cId="2065031936" sldId="278"/>
            <ac:cxnSpMk id="3" creationId="{89E7C4BA-1E5C-E9B2-C1AB-896BD426CE54}"/>
          </ac:cxnSpMkLst>
        </pc:cxnChg>
        <pc:cxnChg chg="add del mod">
          <ac:chgData name="TAI Wen Wei" userId="64ef934e-2b62-401b-a2f7-75b57784fbd1" providerId="ADAL" clId="{DD1CEF5C-C015-4824-B716-CC8E74E35213}" dt="2024-06-20T09:40:15.315" v="5326" actId="478"/>
          <ac:cxnSpMkLst>
            <pc:docMk/>
            <pc:sldMk cId="2065031936" sldId="278"/>
            <ac:cxnSpMk id="5" creationId="{53370D83-0788-2FDE-1C4A-F76A2B3A8C30}"/>
          </ac:cxnSpMkLst>
        </pc:cxnChg>
      </pc:sldChg>
      <pc:sldChg chg="addSp delSp modSp new mod ord">
        <pc:chgData name="TAI Wen Wei" userId="64ef934e-2b62-401b-a2f7-75b57784fbd1" providerId="ADAL" clId="{DD1CEF5C-C015-4824-B716-CC8E74E35213}" dt="2024-06-21T02:26:55.079" v="6655"/>
        <pc:sldMkLst>
          <pc:docMk/>
          <pc:sldMk cId="322016614" sldId="279"/>
        </pc:sldMkLst>
        <pc:spChg chg="mod">
          <ac:chgData name="TAI Wen Wei" userId="64ef934e-2b62-401b-a2f7-75b57784fbd1" providerId="ADAL" clId="{DD1CEF5C-C015-4824-B716-CC8E74E35213}" dt="2024-06-18T03:22:03.495" v="2467" actId="20577"/>
          <ac:spMkLst>
            <pc:docMk/>
            <pc:sldMk cId="322016614" sldId="279"/>
            <ac:spMk id="2" creationId="{7FD02E0C-50CD-76EC-B66E-33A559CDC406}"/>
          </ac:spMkLst>
        </pc:spChg>
        <pc:spChg chg="add mod">
          <ac:chgData name="TAI Wen Wei" userId="64ef934e-2b62-401b-a2f7-75b57784fbd1" providerId="ADAL" clId="{DD1CEF5C-C015-4824-B716-CC8E74E35213}" dt="2024-06-20T09:41:37.291" v="5341"/>
          <ac:spMkLst>
            <pc:docMk/>
            <pc:sldMk cId="322016614" sldId="279"/>
            <ac:spMk id="6" creationId="{EB4585FD-0FD5-E4D1-E781-4B72FA284BA6}"/>
          </ac:spMkLst>
        </pc:spChg>
        <pc:spChg chg="add mod">
          <ac:chgData name="TAI Wen Wei" userId="64ef934e-2b62-401b-a2f7-75b57784fbd1" providerId="ADAL" clId="{DD1CEF5C-C015-4824-B716-CC8E74E35213}" dt="2024-06-20T09:41:49.668" v="5344"/>
          <ac:spMkLst>
            <pc:docMk/>
            <pc:sldMk cId="322016614" sldId="279"/>
            <ac:spMk id="8" creationId="{5D1AB1ED-1F9B-B464-B60F-76CCD50A7F83}"/>
          </ac:spMkLst>
        </pc:spChg>
        <pc:spChg chg="mod">
          <ac:chgData name="TAI Wen Wei" userId="64ef934e-2b62-401b-a2f7-75b57784fbd1" providerId="ADAL" clId="{DD1CEF5C-C015-4824-B716-CC8E74E35213}" dt="2024-06-20T10:05:16.064" v="5660"/>
          <ac:spMkLst>
            <pc:docMk/>
            <pc:sldMk cId="322016614" sldId="279"/>
            <ac:spMk id="11" creationId="{2B7884A8-5D20-1D77-3303-ECF7C8946B47}"/>
          </ac:spMkLst>
        </pc:spChg>
        <pc:spChg chg="mod">
          <ac:chgData name="TAI Wen Wei" userId="64ef934e-2b62-401b-a2f7-75b57784fbd1" providerId="ADAL" clId="{DD1CEF5C-C015-4824-B716-CC8E74E35213}" dt="2024-06-20T10:46:23.758" v="5954" actId="207"/>
          <ac:spMkLst>
            <pc:docMk/>
            <pc:sldMk cId="322016614" sldId="279"/>
            <ac:spMk id="12" creationId="{5A1CCF9D-0E78-2DCD-BB6B-3CD38C1CAEC2}"/>
          </ac:spMkLst>
        </pc:spChg>
        <pc:spChg chg="add del mod">
          <ac:chgData name="TAI Wen Wei" userId="64ef934e-2b62-401b-a2f7-75b57784fbd1" providerId="ADAL" clId="{DD1CEF5C-C015-4824-B716-CC8E74E35213}" dt="2024-06-20T10:46:55.766" v="5962" actId="478"/>
          <ac:spMkLst>
            <pc:docMk/>
            <pc:sldMk cId="322016614" sldId="279"/>
            <ac:spMk id="13" creationId="{89E5380F-993D-036E-FD6E-83E58F3CABC9}"/>
          </ac:spMkLst>
        </pc:spChg>
        <pc:spChg chg="add mod">
          <ac:chgData name="TAI Wen Wei" userId="64ef934e-2b62-401b-a2f7-75b57784fbd1" providerId="ADAL" clId="{DD1CEF5C-C015-4824-B716-CC8E74E35213}" dt="2024-06-20T10:57:43.166" v="6047" actId="20577"/>
          <ac:spMkLst>
            <pc:docMk/>
            <pc:sldMk cId="322016614" sldId="279"/>
            <ac:spMk id="14" creationId="{E253B0B8-8C6B-2DCB-DCAF-18EB74027894}"/>
          </ac:spMkLst>
        </pc:spChg>
        <pc:grpChg chg="add mod">
          <ac:chgData name="TAI Wen Wei" userId="64ef934e-2b62-401b-a2f7-75b57784fbd1" providerId="ADAL" clId="{DD1CEF5C-C015-4824-B716-CC8E74E35213}" dt="2024-06-20T10:05:16.064" v="5660"/>
          <ac:grpSpMkLst>
            <pc:docMk/>
            <pc:sldMk cId="322016614" sldId="279"/>
            <ac:grpSpMk id="10" creationId="{3DB3FF20-46F7-8EAA-A81F-41112707FF59}"/>
          </ac:grpSpMkLst>
        </pc:grpChg>
        <pc:picChg chg="add mod">
          <ac:chgData name="TAI Wen Wei" userId="64ef934e-2b62-401b-a2f7-75b57784fbd1" providerId="ADAL" clId="{DD1CEF5C-C015-4824-B716-CC8E74E35213}" dt="2024-06-18T03:20:16.092" v="2457" actId="14100"/>
          <ac:picMkLst>
            <pc:docMk/>
            <pc:sldMk cId="322016614" sldId="279"/>
            <ac:picMk id="4" creationId="{A6C4A187-651F-58BC-91DC-149D5176B299}"/>
          </ac:picMkLst>
        </pc:picChg>
        <pc:picChg chg="mod">
          <ac:chgData name="TAI Wen Wei" userId="64ef934e-2b62-401b-a2f7-75b57784fbd1" providerId="ADAL" clId="{DD1CEF5C-C015-4824-B716-CC8E74E35213}" dt="2024-06-20T10:02:18.031" v="5602" actId="1035"/>
          <ac:picMkLst>
            <pc:docMk/>
            <pc:sldMk cId="322016614" sldId="279"/>
            <ac:picMk id="5" creationId="{138F33D8-7F65-34FD-3B16-45BC248CBFFB}"/>
          </ac:picMkLst>
        </pc:picChg>
        <pc:picChg chg="add mod">
          <ac:chgData name="TAI Wen Wei" userId="64ef934e-2b62-401b-a2f7-75b57784fbd1" providerId="ADAL" clId="{DD1CEF5C-C015-4824-B716-CC8E74E35213}" dt="2024-06-18T03:21:30.603" v="2461" actId="1076"/>
          <ac:picMkLst>
            <pc:docMk/>
            <pc:sldMk cId="322016614" sldId="279"/>
            <ac:picMk id="6" creationId="{C0F5B0F0-A3EF-BFC7-18E7-9B8E4AB69C9B}"/>
          </ac:picMkLst>
        </pc:picChg>
        <pc:picChg chg="mod ord">
          <ac:chgData name="TAI Wen Wei" userId="64ef934e-2b62-401b-a2f7-75b57784fbd1" providerId="ADAL" clId="{DD1CEF5C-C015-4824-B716-CC8E74E35213}" dt="2024-06-20T09:54:33.363" v="5479" actId="14100"/>
          <ac:picMkLst>
            <pc:docMk/>
            <pc:sldMk cId="322016614" sldId="279"/>
            <ac:picMk id="7" creationId="{7A1F6AAD-6D36-A6F0-F0E3-D0554D8E55DC}"/>
          </ac:picMkLst>
        </pc:picChg>
        <pc:picChg chg="add mod">
          <ac:chgData name="TAI Wen Wei" userId="64ef934e-2b62-401b-a2f7-75b57784fbd1" providerId="ADAL" clId="{DD1CEF5C-C015-4824-B716-CC8E74E35213}" dt="2024-06-18T03:21:56.765" v="2465" actId="1076"/>
          <ac:picMkLst>
            <pc:docMk/>
            <pc:sldMk cId="322016614" sldId="279"/>
            <ac:picMk id="8" creationId="{18359D38-0019-2B0E-0DB5-634D9502D616}"/>
          </ac:picMkLst>
        </pc:picChg>
        <pc:picChg chg="mod ord">
          <ac:chgData name="TAI Wen Wei" userId="64ef934e-2b62-401b-a2f7-75b57784fbd1" providerId="ADAL" clId="{DD1CEF5C-C015-4824-B716-CC8E74E35213}" dt="2024-06-20T09:55:02.472" v="5487" actId="14100"/>
          <ac:picMkLst>
            <pc:docMk/>
            <pc:sldMk cId="322016614" sldId="279"/>
            <ac:picMk id="9" creationId="{0C21A7E7-9212-4BD5-9184-04F35F71665A}"/>
          </ac:picMkLst>
        </pc:picChg>
        <pc:cxnChg chg="add del mod">
          <ac:chgData name="TAI Wen Wei" userId="64ef934e-2b62-401b-a2f7-75b57784fbd1" providerId="ADAL" clId="{DD1CEF5C-C015-4824-B716-CC8E74E35213}" dt="2024-06-20T09:55:06.068" v="5489" actId="478"/>
          <ac:cxnSpMkLst>
            <pc:docMk/>
            <pc:sldMk cId="322016614" sldId="279"/>
            <ac:cxnSpMk id="3" creationId="{6839A0CB-E937-CA50-70E2-C90C4817636B}"/>
          </ac:cxnSpMkLst>
        </pc:cxnChg>
        <pc:cxnChg chg="add del mod">
          <ac:chgData name="TAI Wen Wei" userId="64ef934e-2b62-401b-a2f7-75b57784fbd1" providerId="ADAL" clId="{DD1CEF5C-C015-4824-B716-CC8E74E35213}" dt="2024-06-20T09:55:05.142" v="5488" actId="478"/>
          <ac:cxnSpMkLst>
            <pc:docMk/>
            <pc:sldMk cId="322016614" sldId="279"/>
            <ac:cxnSpMk id="4" creationId="{D68A9606-C5C2-5B58-419C-57710C9B06C6}"/>
          </ac:cxnSpMkLst>
        </pc:cxnChg>
      </pc:sldChg>
      <pc:sldChg chg="addSp delSp modSp mod ord">
        <pc:chgData name="TAI Wen Wei" userId="64ef934e-2b62-401b-a2f7-75b57784fbd1" providerId="ADAL" clId="{DD1CEF5C-C015-4824-B716-CC8E74E35213}" dt="2024-06-21T02:26:49.348" v="6653"/>
        <pc:sldMkLst>
          <pc:docMk/>
          <pc:sldMk cId="3930938478" sldId="280"/>
        </pc:sldMkLst>
        <pc:spChg chg="mod">
          <ac:chgData name="TAI Wen Wei" userId="64ef934e-2b62-401b-a2f7-75b57784fbd1" providerId="ADAL" clId="{DD1CEF5C-C015-4824-B716-CC8E74E35213}" dt="2024-06-20T11:18:48.335" v="6495" actId="20577"/>
          <ac:spMkLst>
            <pc:docMk/>
            <pc:sldMk cId="3930938478" sldId="280"/>
            <ac:spMk id="2" creationId="{7E526148-7170-FC94-2C88-19CA54F24DDA}"/>
          </ac:spMkLst>
        </pc:spChg>
        <pc:spChg chg="del">
          <ac:chgData name="TAI Wen Wei" userId="64ef934e-2b62-401b-a2f7-75b57784fbd1" providerId="ADAL" clId="{DD1CEF5C-C015-4824-B716-CC8E74E35213}" dt="2024-06-20T09:01:32.290" v="4994" actId="478"/>
          <ac:spMkLst>
            <pc:docMk/>
            <pc:sldMk cId="3930938478" sldId="280"/>
            <ac:spMk id="3" creationId="{0A2F4546-37DD-3C8F-66D8-9646216DF45F}"/>
          </ac:spMkLst>
        </pc:spChg>
        <pc:spChg chg="add mod topLvl">
          <ac:chgData name="TAI Wen Wei" userId="64ef934e-2b62-401b-a2f7-75b57784fbd1" providerId="ADAL" clId="{DD1CEF5C-C015-4824-B716-CC8E74E35213}" dt="2024-06-20T11:19:31.003" v="6506" actId="164"/>
          <ac:spMkLst>
            <pc:docMk/>
            <pc:sldMk cId="3930938478" sldId="280"/>
            <ac:spMk id="8" creationId="{56511466-37A9-F8D9-22B1-2D62766B8107}"/>
          </ac:spMkLst>
        </pc:spChg>
        <pc:spChg chg="mod topLvl">
          <ac:chgData name="TAI Wen Wei" userId="64ef934e-2b62-401b-a2f7-75b57784fbd1" providerId="ADAL" clId="{DD1CEF5C-C015-4824-B716-CC8E74E35213}" dt="2024-06-20T11:19:25.779" v="6505" actId="164"/>
          <ac:spMkLst>
            <pc:docMk/>
            <pc:sldMk cId="3930938478" sldId="280"/>
            <ac:spMk id="9" creationId="{C3C4B457-7448-A3F5-AEA2-2D8A0BC6075E}"/>
          </ac:spMkLst>
        </pc:spChg>
        <pc:spChg chg="add mod ord topLvl">
          <ac:chgData name="TAI Wen Wei" userId="64ef934e-2b62-401b-a2f7-75b57784fbd1" providerId="ADAL" clId="{DD1CEF5C-C015-4824-B716-CC8E74E35213}" dt="2024-06-20T11:19:31.003" v="6506" actId="164"/>
          <ac:spMkLst>
            <pc:docMk/>
            <pc:sldMk cId="3930938478" sldId="280"/>
            <ac:spMk id="12" creationId="{7CACD0C6-9FF6-8178-1F6B-87A71E37F6D3}"/>
          </ac:spMkLst>
        </pc:spChg>
        <pc:spChg chg="add mod ord topLvl">
          <ac:chgData name="TAI Wen Wei" userId="64ef934e-2b62-401b-a2f7-75b57784fbd1" providerId="ADAL" clId="{DD1CEF5C-C015-4824-B716-CC8E74E35213}" dt="2024-06-20T11:19:25.779" v="6505" actId="164"/>
          <ac:spMkLst>
            <pc:docMk/>
            <pc:sldMk cId="3930938478" sldId="280"/>
            <ac:spMk id="13" creationId="{950DAC77-002E-113C-0E23-83FBF2A6B1D2}"/>
          </ac:spMkLst>
        </pc:spChg>
        <pc:spChg chg="add mod">
          <ac:chgData name="TAI Wen Wei" userId="64ef934e-2b62-401b-a2f7-75b57784fbd1" providerId="ADAL" clId="{DD1CEF5C-C015-4824-B716-CC8E74E35213}" dt="2024-06-20T11:19:18.181" v="6504" actId="1076"/>
          <ac:spMkLst>
            <pc:docMk/>
            <pc:sldMk cId="3930938478" sldId="280"/>
            <ac:spMk id="16" creationId="{65E9506F-AA0E-F148-4E15-6DA81FA5A50D}"/>
          </ac:spMkLst>
        </pc:spChg>
        <pc:spChg chg="mod">
          <ac:chgData name="TAI Wen Wei" userId="64ef934e-2b62-401b-a2f7-75b57784fbd1" providerId="ADAL" clId="{DD1CEF5C-C015-4824-B716-CC8E74E35213}" dt="2024-06-20T11:16:09.385" v="6454"/>
          <ac:spMkLst>
            <pc:docMk/>
            <pc:sldMk cId="3930938478" sldId="280"/>
            <ac:spMk id="18" creationId="{53F0F80A-2EBC-BC87-DBBD-E0A6CA3464B8}"/>
          </ac:spMkLst>
        </pc:spChg>
        <pc:spChg chg="mod">
          <ac:chgData name="TAI Wen Wei" userId="64ef934e-2b62-401b-a2f7-75b57784fbd1" providerId="ADAL" clId="{DD1CEF5C-C015-4824-B716-CC8E74E35213}" dt="2024-06-20T11:16:36.877" v="6465" actId="207"/>
          <ac:spMkLst>
            <pc:docMk/>
            <pc:sldMk cId="3930938478" sldId="280"/>
            <ac:spMk id="19" creationId="{BEA2A0D9-B139-23FE-3DDA-4E58129D3006}"/>
          </ac:spMkLst>
        </pc:spChg>
        <pc:spChg chg="mod">
          <ac:chgData name="TAI Wen Wei" userId="64ef934e-2b62-401b-a2f7-75b57784fbd1" providerId="ADAL" clId="{DD1CEF5C-C015-4824-B716-CC8E74E35213}" dt="2024-06-20T11:19:52.040" v="6508" actId="1076"/>
          <ac:spMkLst>
            <pc:docMk/>
            <pc:sldMk cId="3930938478" sldId="280"/>
            <ac:spMk id="21" creationId="{D52FF90E-09BE-4FF9-5C8B-BB8C894E7243}"/>
          </ac:spMkLst>
        </pc:spChg>
        <pc:spChg chg="mod">
          <ac:chgData name="TAI Wen Wei" userId="64ef934e-2b62-401b-a2f7-75b57784fbd1" providerId="ADAL" clId="{DD1CEF5C-C015-4824-B716-CC8E74E35213}" dt="2024-06-20T11:19:52.040" v="6508" actId="1076"/>
          <ac:spMkLst>
            <pc:docMk/>
            <pc:sldMk cId="3930938478" sldId="280"/>
            <ac:spMk id="22" creationId="{A288FA73-DCB4-FA26-00E7-8B625D38014B}"/>
          </ac:spMkLst>
        </pc:spChg>
        <pc:grpChg chg="add del mod">
          <ac:chgData name="TAI Wen Wei" userId="64ef934e-2b62-401b-a2f7-75b57784fbd1" providerId="ADAL" clId="{DD1CEF5C-C015-4824-B716-CC8E74E35213}" dt="2024-06-20T09:09:25.380" v="5030" actId="165"/>
          <ac:grpSpMkLst>
            <pc:docMk/>
            <pc:sldMk cId="3930938478" sldId="280"/>
            <ac:grpSpMk id="10" creationId="{00A9847E-AA9A-4911-8499-08419B81372F}"/>
          </ac:grpSpMkLst>
        </pc:grpChg>
        <pc:grpChg chg="add del mod">
          <ac:chgData name="TAI Wen Wei" userId="64ef934e-2b62-401b-a2f7-75b57784fbd1" providerId="ADAL" clId="{DD1CEF5C-C015-4824-B716-CC8E74E35213}" dt="2024-06-20T09:09:26.870" v="5031" actId="165"/>
          <ac:grpSpMkLst>
            <pc:docMk/>
            <pc:sldMk cId="3930938478" sldId="280"/>
            <ac:grpSpMk id="11" creationId="{04CC7B7A-AA72-7FCA-5D50-8470FA3F3358}"/>
          </ac:grpSpMkLst>
        </pc:grpChg>
        <pc:grpChg chg="add del mod">
          <ac:chgData name="TAI Wen Wei" userId="64ef934e-2b62-401b-a2f7-75b57784fbd1" providerId="ADAL" clId="{DD1CEF5C-C015-4824-B716-CC8E74E35213}" dt="2024-06-20T11:16:41.448" v="6466" actId="165"/>
          <ac:grpSpMkLst>
            <pc:docMk/>
            <pc:sldMk cId="3930938478" sldId="280"/>
            <ac:grpSpMk id="14" creationId="{9DA79729-6A35-8AB8-0672-CC4956C9A210}"/>
          </ac:grpSpMkLst>
        </pc:grpChg>
        <pc:grpChg chg="add del mod">
          <ac:chgData name="TAI Wen Wei" userId="64ef934e-2b62-401b-a2f7-75b57784fbd1" providerId="ADAL" clId="{DD1CEF5C-C015-4824-B716-CC8E74E35213}" dt="2024-06-20T11:16:22.621" v="6458" actId="165"/>
          <ac:grpSpMkLst>
            <pc:docMk/>
            <pc:sldMk cId="3930938478" sldId="280"/>
            <ac:grpSpMk id="15" creationId="{DD768BBC-B9FD-BCCA-A23D-C7BC4503BF26}"/>
          </ac:grpSpMkLst>
        </pc:grpChg>
        <pc:grpChg chg="add mod">
          <ac:chgData name="TAI Wen Wei" userId="64ef934e-2b62-401b-a2f7-75b57784fbd1" providerId="ADAL" clId="{DD1CEF5C-C015-4824-B716-CC8E74E35213}" dt="2024-06-20T11:19:31.003" v="6506" actId="164"/>
          <ac:grpSpMkLst>
            <pc:docMk/>
            <pc:sldMk cId="3930938478" sldId="280"/>
            <ac:grpSpMk id="17" creationId="{97705B2B-1C21-D659-26B0-002765C07E5D}"/>
          </ac:grpSpMkLst>
        </pc:grpChg>
        <pc:grpChg chg="add mod">
          <ac:chgData name="TAI Wen Wei" userId="64ef934e-2b62-401b-a2f7-75b57784fbd1" providerId="ADAL" clId="{DD1CEF5C-C015-4824-B716-CC8E74E35213}" dt="2024-06-20T11:19:25.779" v="6505" actId="164"/>
          <ac:grpSpMkLst>
            <pc:docMk/>
            <pc:sldMk cId="3930938478" sldId="280"/>
            <ac:grpSpMk id="20" creationId="{5B912A2A-7426-C3DB-2956-1DE0C1940A76}"/>
          </ac:grpSpMkLst>
        </pc:grpChg>
        <pc:grpChg chg="add mod">
          <ac:chgData name="TAI Wen Wei" userId="64ef934e-2b62-401b-a2f7-75b57784fbd1" providerId="ADAL" clId="{DD1CEF5C-C015-4824-B716-CC8E74E35213}" dt="2024-06-20T11:19:36.569" v="6507" actId="1076"/>
          <ac:grpSpMkLst>
            <pc:docMk/>
            <pc:sldMk cId="3930938478" sldId="280"/>
            <ac:grpSpMk id="23" creationId="{7DE0E97B-F2FC-59F4-D599-48E2B1B539FD}"/>
          </ac:grpSpMkLst>
        </pc:grpChg>
        <pc:grpChg chg="add mod">
          <ac:chgData name="TAI Wen Wei" userId="64ef934e-2b62-401b-a2f7-75b57784fbd1" providerId="ADAL" clId="{DD1CEF5C-C015-4824-B716-CC8E74E35213}" dt="2024-06-20T11:19:36.569" v="6507" actId="1076"/>
          <ac:grpSpMkLst>
            <pc:docMk/>
            <pc:sldMk cId="3930938478" sldId="280"/>
            <ac:grpSpMk id="24" creationId="{8387ED9D-9CE2-7C7B-6AA0-93C1CF40775C}"/>
          </ac:grpSpMkLst>
        </pc:grpChg>
        <pc:picChg chg="mod topLvl">
          <ac:chgData name="TAI Wen Wei" userId="64ef934e-2b62-401b-a2f7-75b57784fbd1" providerId="ADAL" clId="{DD1CEF5C-C015-4824-B716-CC8E74E35213}" dt="2024-06-20T11:19:25.779" v="6505" actId="164"/>
          <ac:picMkLst>
            <pc:docMk/>
            <pc:sldMk cId="3930938478" sldId="280"/>
            <ac:picMk id="4" creationId="{09E9CEC4-4C49-48CE-EE3A-19DE8CD68E57}"/>
          </ac:picMkLst>
        </pc:picChg>
        <pc:picChg chg="mod topLvl">
          <ac:chgData name="TAI Wen Wei" userId="64ef934e-2b62-401b-a2f7-75b57784fbd1" providerId="ADAL" clId="{DD1CEF5C-C015-4824-B716-CC8E74E35213}" dt="2024-06-20T11:19:31.003" v="6506" actId="164"/>
          <ac:picMkLst>
            <pc:docMk/>
            <pc:sldMk cId="3930938478" sldId="280"/>
            <ac:picMk id="5" creationId="{5BB934A1-F7D8-05F5-AAD9-38196C3DCB63}"/>
          </ac:picMkLst>
        </pc:picChg>
        <pc:picChg chg="mod topLvl">
          <ac:chgData name="TAI Wen Wei" userId="64ef934e-2b62-401b-a2f7-75b57784fbd1" providerId="ADAL" clId="{DD1CEF5C-C015-4824-B716-CC8E74E35213}" dt="2024-06-20T11:19:25.779" v="6505" actId="164"/>
          <ac:picMkLst>
            <pc:docMk/>
            <pc:sldMk cId="3930938478" sldId="280"/>
            <ac:picMk id="6" creationId="{F45F8F60-1C6E-28B9-96C3-EAF1E85451B5}"/>
          </ac:picMkLst>
        </pc:picChg>
        <pc:picChg chg="mod topLvl">
          <ac:chgData name="TAI Wen Wei" userId="64ef934e-2b62-401b-a2f7-75b57784fbd1" providerId="ADAL" clId="{DD1CEF5C-C015-4824-B716-CC8E74E35213}" dt="2024-06-20T11:19:31.003" v="6506" actId="164"/>
          <ac:picMkLst>
            <pc:docMk/>
            <pc:sldMk cId="3930938478" sldId="280"/>
            <ac:picMk id="7" creationId="{89B29565-2432-9880-28A5-215BC332770D}"/>
          </ac:picMkLst>
        </pc:picChg>
      </pc:sldChg>
      <pc:sldChg chg="add del">
        <pc:chgData name="TAI Wen Wei" userId="64ef934e-2b62-401b-a2f7-75b57784fbd1" providerId="ADAL" clId="{DD1CEF5C-C015-4824-B716-CC8E74E35213}" dt="2024-06-22T03:17:13.716" v="7474" actId="2696"/>
        <pc:sldMkLst>
          <pc:docMk/>
          <pc:sldMk cId="2624664943" sldId="281"/>
        </pc:sldMkLst>
      </pc:sldChg>
      <pc:sldChg chg="add">
        <pc:chgData name="TAI Wen Wei" userId="64ef934e-2b62-401b-a2f7-75b57784fbd1" providerId="ADAL" clId="{DD1CEF5C-C015-4824-B716-CC8E74E35213}" dt="2024-06-22T03:17:21.331" v="7475"/>
        <pc:sldMkLst>
          <pc:docMk/>
          <pc:sldMk cId="2983405058" sldId="281"/>
        </pc:sldMkLst>
      </pc:sldChg>
      <pc:sldChg chg="del">
        <pc:chgData name="TAI Wen Wei" userId="64ef934e-2b62-401b-a2f7-75b57784fbd1" providerId="ADAL" clId="{DD1CEF5C-C015-4824-B716-CC8E74E35213}" dt="2024-06-20T10:36:21.852" v="5938" actId="2696"/>
        <pc:sldMkLst>
          <pc:docMk/>
          <pc:sldMk cId="3495881441" sldId="281"/>
        </pc:sldMkLst>
      </pc:sldChg>
      <pc:sldChg chg="addSp delSp modSp new del mod modShow">
        <pc:chgData name="TAI Wen Wei" userId="64ef934e-2b62-401b-a2f7-75b57784fbd1" providerId="ADAL" clId="{DD1CEF5C-C015-4824-B716-CC8E74E35213}" dt="2024-06-20T05:05:31.034" v="2839" actId="2696"/>
        <pc:sldMkLst>
          <pc:docMk/>
          <pc:sldMk cId="1960946871" sldId="282"/>
        </pc:sldMkLst>
        <pc:spChg chg="mod">
          <ac:chgData name="TAI Wen Wei" userId="64ef934e-2b62-401b-a2f7-75b57784fbd1" providerId="ADAL" clId="{DD1CEF5C-C015-4824-B716-CC8E74E35213}" dt="2024-06-20T04:43:45.035" v="2610" actId="20577"/>
          <ac:spMkLst>
            <pc:docMk/>
            <pc:sldMk cId="1960946871" sldId="282"/>
            <ac:spMk id="2" creationId="{69D4BAEB-B851-431F-00FF-F9E5E8E633D1}"/>
          </ac:spMkLst>
        </pc:spChg>
        <pc:spChg chg="add del mod">
          <ac:chgData name="TAI Wen Wei" userId="64ef934e-2b62-401b-a2f7-75b57784fbd1" providerId="ADAL" clId="{DD1CEF5C-C015-4824-B716-CC8E74E35213}" dt="2024-06-20T04:46:22.711" v="2635" actId="164"/>
          <ac:spMkLst>
            <pc:docMk/>
            <pc:sldMk cId="1960946871" sldId="282"/>
            <ac:spMk id="4" creationId="{94924EAB-4490-7388-1DC1-F9697120B806}"/>
          </ac:spMkLst>
        </pc:spChg>
        <pc:spChg chg="add del">
          <ac:chgData name="TAI Wen Wei" userId="64ef934e-2b62-401b-a2f7-75b57784fbd1" providerId="ADAL" clId="{DD1CEF5C-C015-4824-B716-CC8E74E35213}" dt="2024-06-20T04:44:12.691" v="2613" actId="22"/>
          <ac:spMkLst>
            <pc:docMk/>
            <pc:sldMk cId="1960946871" sldId="282"/>
            <ac:spMk id="6" creationId="{91EFF674-166D-CA56-7C08-8BA28FAC92F0}"/>
          </ac:spMkLst>
        </pc:spChg>
        <pc:spChg chg="add mod">
          <ac:chgData name="TAI Wen Wei" userId="64ef934e-2b62-401b-a2f7-75b57784fbd1" providerId="ADAL" clId="{DD1CEF5C-C015-4824-B716-CC8E74E35213}" dt="2024-06-20T04:49:50.556" v="2698" actId="6549"/>
          <ac:spMkLst>
            <pc:docMk/>
            <pc:sldMk cId="1960946871" sldId="282"/>
            <ac:spMk id="8" creationId="{C21F1F4A-256E-535C-3B7B-8930E374626A}"/>
          </ac:spMkLst>
        </pc:spChg>
        <pc:spChg chg="add mod">
          <ac:chgData name="TAI Wen Wei" userId="64ef934e-2b62-401b-a2f7-75b57784fbd1" providerId="ADAL" clId="{DD1CEF5C-C015-4824-B716-CC8E74E35213}" dt="2024-06-20T04:49:16.201" v="2675" actId="164"/>
          <ac:spMkLst>
            <pc:docMk/>
            <pc:sldMk cId="1960946871" sldId="282"/>
            <ac:spMk id="11" creationId="{3E5928E8-7090-7466-3FA5-EA29352DF069}"/>
          </ac:spMkLst>
        </pc:spChg>
        <pc:spChg chg="add mod">
          <ac:chgData name="TAI Wen Wei" userId="64ef934e-2b62-401b-a2f7-75b57784fbd1" providerId="ADAL" clId="{DD1CEF5C-C015-4824-B716-CC8E74E35213}" dt="2024-06-20T04:49:59.701" v="2709" actId="14100"/>
          <ac:spMkLst>
            <pc:docMk/>
            <pc:sldMk cId="1960946871" sldId="282"/>
            <ac:spMk id="13" creationId="{9A8419D7-1F96-BF10-4E17-F12C30A1AE13}"/>
          </ac:spMkLst>
        </pc:spChg>
        <pc:grpChg chg="add mod">
          <ac:chgData name="TAI Wen Wei" userId="64ef934e-2b62-401b-a2f7-75b57784fbd1" providerId="ADAL" clId="{DD1CEF5C-C015-4824-B716-CC8E74E35213}" dt="2024-06-20T04:56:44.560" v="2713" actId="1076"/>
          <ac:grpSpMkLst>
            <pc:docMk/>
            <pc:sldMk cId="1960946871" sldId="282"/>
            <ac:grpSpMk id="9" creationId="{FC668CEB-63E6-6578-8215-F09EA73CF12D}"/>
          </ac:grpSpMkLst>
        </pc:grpChg>
        <pc:grpChg chg="add mod">
          <ac:chgData name="TAI Wen Wei" userId="64ef934e-2b62-401b-a2f7-75b57784fbd1" providerId="ADAL" clId="{DD1CEF5C-C015-4824-B716-CC8E74E35213}" dt="2024-06-20T04:56:44.355" v="2712" actId="1076"/>
          <ac:grpSpMkLst>
            <pc:docMk/>
            <pc:sldMk cId="1960946871" sldId="282"/>
            <ac:grpSpMk id="14" creationId="{7EB5BCE3-A34A-0E60-F8DF-1A2DCCBB11A6}"/>
          </ac:grpSpMkLst>
        </pc:grpChg>
      </pc:sldChg>
      <pc:sldChg chg="add">
        <pc:chgData name="TAI Wen Wei" userId="64ef934e-2b62-401b-a2f7-75b57784fbd1" providerId="ADAL" clId="{DD1CEF5C-C015-4824-B716-CC8E74E35213}" dt="2024-06-20T05:05:39.944" v="2842"/>
        <pc:sldMkLst>
          <pc:docMk/>
          <pc:sldMk cId="2157094513" sldId="282"/>
        </pc:sldMkLst>
      </pc:sldChg>
      <pc:sldChg chg="addSp delSp modSp new mod modAnim modNotesTx">
        <pc:chgData name="TAI Wen Wei" userId="64ef934e-2b62-401b-a2f7-75b57784fbd1" providerId="ADAL" clId="{DD1CEF5C-C015-4824-B716-CC8E74E35213}" dt="2024-06-22T04:21:08.576" v="8770" actId="20577"/>
        <pc:sldMkLst>
          <pc:docMk/>
          <pc:sldMk cId="3575286275" sldId="283"/>
        </pc:sldMkLst>
        <pc:spChg chg="mod">
          <ac:chgData name="TAI Wen Wei" userId="64ef934e-2b62-401b-a2f7-75b57784fbd1" providerId="ADAL" clId="{DD1CEF5C-C015-4824-B716-CC8E74E35213}" dt="2024-06-20T11:21:55.190" v="6519" actId="20577"/>
          <ac:spMkLst>
            <pc:docMk/>
            <pc:sldMk cId="3575286275" sldId="283"/>
            <ac:spMk id="2" creationId="{6726B15B-ACF4-0DF1-FD7D-69978C1209B6}"/>
          </ac:spMkLst>
        </pc:spChg>
        <pc:spChg chg="add del mod">
          <ac:chgData name="TAI Wen Wei" userId="64ef934e-2b62-401b-a2f7-75b57784fbd1" providerId="ADAL" clId="{DD1CEF5C-C015-4824-B716-CC8E74E35213}" dt="2024-06-20T04:57:37.714" v="2741" actId="478"/>
          <ac:spMkLst>
            <pc:docMk/>
            <pc:sldMk cId="3575286275" sldId="283"/>
            <ac:spMk id="4" creationId="{F60DF0B0-8650-1A88-DFBD-9A2487205E51}"/>
          </ac:spMkLst>
        </pc:spChg>
        <pc:spChg chg="add mod">
          <ac:chgData name="TAI Wen Wei" userId="64ef934e-2b62-401b-a2f7-75b57784fbd1" providerId="ADAL" clId="{DD1CEF5C-C015-4824-B716-CC8E74E35213}" dt="2024-06-20T06:34:30.258" v="3109" actId="164"/>
          <ac:spMkLst>
            <pc:docMk/>
            <pc:sldMk cId="3575286275" sldId="283"/>
            <ac:spMk id="6" creationId="{E85896F1-270A-4D90-C1AC-7206E65CD74A}"/>
          </ac:spMkLst>
        </pc:spChg>
        <pc:spChg chg="add mod">
          <ac:chgData name="TAI Wen Wei" userId="64ef934e-2b62-401b-a2f7-75b57784fbd1" providerId="ADAL" clId="{DD1CEF5C-C015-4824-B716-CC8E74E35213}" dt="2024-06-20T06:22:56.391" v="2954" actId="165"/>
          <ac:spMkLst>
            <pc:docMk/>
            <pc:sldMk cId="3575286275" sldId="283"/>
            <ac:spMk id="8" creationId="{325E2AD7-B7A6-4600-14B4-6A0BCB74926D}"/>
          </ac:spMkLst>
        </pc:spChg>
        <pc:spChg chg="add mod ord topLvl">
          <ac:chgData name="TAI Wen Wei" userId="64ef934e-2b62-401b-a2f7-75b57784fbd1" providerId="ADAL" clId="{DD1CEF5C-C015-4824-B716-CC8E74E35213}" dt="2024-06-20T06:39:33.298" v="3163" actId="164"/>
          <ac:spMkLst>
            <pc:docMk/>
            <pc:sldMk cId="3575286275" sldId="283"/>
            <ac:spMk id="15" creationId="{C8492610-61A8-A156-3C9E-A47B4E02C544}"/>
          </ac:spMkLst>
        </pc:spChg>
        <pc:spChg chg="add mod topLvl">
          <ac:chgData name="TAI Wen Wei" userId="64ef934e-2b62-401b-a2f7-75b57784fbd1" providerId="ADAL" clId="{DD1CEF5C-C015-4824-B716-CC8E74E35213}" dt="2024-06-20T06:34:17.940" v="3103" actId="164"/>
          <ac:spMkLst>
            <pc:docMk/>
            <pc:sldMk cId="3575286275" sldId="283"/>
            <ac:spMk id="19" creationId="{EB8D5697-CCC0-BEFD-73F8-3980C0C23655}"/>
          </ac:spMkLst>
        </pc:spChg>
        <pc:spChg chg="add del mod">
          <ac:chgData name="TAI Wen Wei" userId="64ef934e-2b62-401b-a2f7-75b57784fbd1" providerId="ADAL" clId="{DD1CEF5C-C015-4824-B716-CC8E74E35213}" dt="2024-06-20T06:24:01.006" v="2966" actId="478"/>
          <ac:spMkLst>
            <pc:docMk/>
            <pc:sldMk cId="3575286275" sldId="283"/>
            <ac:spMk id="30" creationId="{197C7A23-158B-6006-E165-DEEE6F382638}"/>
          </ac:spMkLst>
        </pc:spChg>
        <pc:spChg chg="add mod">
          <ac:chgData name="TAI Wen Wei" userId="64ef934e-2b62-401b-a2f7-75b57784fbd1" providerId="ADAL" clId="{DD1CEF5C-C015-4824-B716-CC8E74E35213}" dt="2024-06-20T06:34:21.200" v="3104" actId="164"/>
          <ac:spMkLst>
            <pc:docMk/>
            <pc:sldMk cId="3575286275" sldId="283"/>
            <ac:spMk id="39" creationId="{2D91069A-BE85-8F1E-042D-3BE831555727}"/>
          </ac:spMkLst>
        </pc:spChg>
        <pc:spChg chg="add mod">
          <ac:chgData name="TAI Wen Wei" userId="64ef934e-2b62-401b-a2f7-75b57784fbd1" providerId="ADAL" clId="{DD1CEF5C-C015-4824-B716-CC8E74E35213}" dt="2024-06-20T06:35:04.702" v="3116" actId="1076"/>
          <ac:spMkLst>
            <pc:docMk/>
            <pc:sldMk cId="3575286275" sldId="283"/>
            <ac:spMk id="42" creationId="{195DDA3E-8202-CF8A-88DA-56F10123B674}"/>
          </ac:spMkLst>
        </pc:spChg>
        <pc:spChg chg="add mod">
          <ac:chgData name="TAI Wen Wei" userId="64ef934e-2b62-401b-a2f7-75b57784fbd1" providerId="ADAL" clId="{DD1CEF5C-C015-4824-B716-CC8E74E35213}" dt="2024-06-20T06:35:07.211" v="3117" actId="1076"/>
          <ac:spMkLst>
            <pc:docMk/>
            <pc:sldMk cId="3575286275" sldId="283"/>
            <ac:spMk id="49" creationId="{7BC48D2F-2F1C-7FF4-A3A4-46858BBF7C82}"/>
          </ac:spMkLst>
        </pc:spChg>
        <pc:spChg chg="add mod">
          <ac:chgData name="TAI Wen Wei" userId="64ef934e-2b62-401b-a2f7-75b57784fbd1" providerId="ADAL" clId="{DD1CEF5C-C015-4824-B716-CC8E74E35213}" dt="2024-06-20T06:34:26.850" v="3107" actId="164"/>
          <ac:spMkLst>
            <pc:docMk/>
            <pc:sldMk cId="3575286275" sldId="283"/>
            <ac:spMk id="52" creationId="{2D48EF96-605F-91B1-D237-2F5B2A817E59}"/>
          </ac:spMkLst>
        </pc:spChg>
        <pc:spChg chg="add mod">
          <ac:chgData name="TAI Wen Wei" userId="64ef934e-2b62-401b-a2f7-75b57784fbd1" providerId="ADAL" clId="{DD1CEF5C-C015-4824-B716-CC8E74E35213}" dt="2024-06-20T06:34:28.465" v="3108" actId="164"/>
          <ac:spMkLst>
            <pc:docMk/>
            <pc:sldMk cId="3575286275" sldId="283"/>
            <ac:spMk id="55" creationId="{DBCF9FBF-D7A0-33C7-2E4F-D0BBFC1D57CE}"/>
          </ac:spMkLst>
        </pc:spChg>
        <pc:spChg chg="add mod">
          <ac:chgData name="TAI Wen Wei" userId="64ef934e-2b62-401b-a2f7-75b57784fbd1" providerId="ADAL" clId="{DD1CEF5C-C015-4824-B716-CC8E74E35213}" dt="2024-06-20T06:39:33.298" v="3163" actId="164"/>
          <ac:spMkLst>
            <pc:docMk/>
            <pc:sldMk cId="3575286275" sldId="283"/>
            <ac:spMk id="66" creationId="{7572B6C6-922E-A083-630E-13E69C654D54}"/>
          </ac:spMkLst>
        </pc:spChg>
        <pc:spChg chg="add mod">
          <ac:chgData name="TAI Wen Wei" userId="64ef934e-2b62-401b-a2f7-75b57784fbd1" providerId="ADAL" clId="{DD1CEF5C-C015-4824-B716-CC8E74E35213}" dt="2024-06-20T07:15:34.365" v="3611" actId="1076"/>
          <ac:spMkLst>
            <pc:docMk/>
            <pc:sldMk cId="3575286275" sldId="283"/>
            <ac:spMk id="68" creationId="{6626503E-51B6-E302-EBF7-0208433B2E76}"/>
          </ac:spMkLst>
        </pc:spChg>
        <pc:spChg chg="add del mod">
          <ac:chgData name="TAI Wen Wei" userId="64ef934e-2b62-401b-a2f7-75b57784fbd1" providerId="ADAL" clId="{DD1CEF5C-C015-4824-B716-CC8E74E35213}" dt="2024-06-20T06:50:34.634" v="3178" actId="478"/>
          <ac:spMkLst>
            <pc:docMk/>
            <pc:sldMk cId="3575286275" sldId="283"/>
            <ac:spMk id="76" creationId="{74568C8B-38D0-C5DC-9EAD-36F3010C183F}"/>
          </ac:spMkLst>
        </pc:spChg>
        <pc:spChg chg="add mod">
          <ac:chgData name="TAI Wen Wei" userId="64ef934e-2b62-401b-a2f7-75b57784fbd1" providerId="ADAL" clId="{DD1CEF5C-C015-4824-B716-CC8E74E35213}" dt="2024-06-20T07:16:46.354" v="3641" actId="164"/>
          <ac:spMkLst>
            <pc:docMk/>
            <pc:sldMk cId="3575286275" sldId="283"/>
            <ac:spMk id="78" creationId="{7B4C4466-6D4B-2E1B-2DE7-F3FF238D0AA2}"/>
          </ac:spMkLst>
        </pc:spChg>
        <pc:spChg chg="add del">
          <ac:chgData name="TAI Wen Wei" userId="64ef934e-2b62-401b-a2f7-75b57784fbd1" providerId="ADAL" clId="{DD1CEF5C-C015-4824-B716-CC8E74E35213}" dt="2024-06-20T06:56:49.289" v="3228" actId="22"/>
          <ac:spMkLst>
            <pc:docMk/>
            <pc:sldMk cId="3575286275" sldId="283"/>
            <ac:spMk id="80" creationId="{F642B8F5-9C66-7FE4-D9CA-FCD5520EF718}"/>
          </ac:spMkLst>
        </pc:spChg>
        <pc:spChg chg="add del mod">
          <ac:chgData name="TAI Wen Wei" userId="64ef934e-2b62-401b-a2f7-75b57784fbd1" providerId="ADAL" clId="{DD1CEF5C-C015-4824-B716-CC8E74E35213}" dt="2024-06-20T07:00:59.640" v="3355" actId="478"/>
          <ac:spMkLst>
            <pc:docMk/>
            <pc:sldMk cId="3575286275" sldId="283"/>
            <ac:spMk id="82" creationId="{06188529-06D7-6968-1E4E-071E21177B22}"/>
          </ac:spMkLst>
        </pc:spChg>
        <pc:spChg chg="add mod topLvl">
          <ac:chgData name="TAI Wen Wei" userId="64ef934e-2b62-401b-a2f7-75b57784fbd1" providerId="ADAL" clId="{DD1CEF5C-C015-4824-B716-CC8E74E35213}" dt="2024-06-20T07:10:33.967" v="3556" actId="165"/>
          <ac:spMkLst>
            <pc:docMk/>
            <pc:sldMk cId="3575286275" sldId="283"/>
            <ac:spMk id="83" creationId="{B9FB5538-6EC5-F82A-11D1-5D941C2699F0}"/>
          </ac:spMkLst>
        </pc:spChg>
        <pc:spChg chg="add mod topLvl">
          <ac:chgData name="TAI Wen Wei" userId="64ef934e-2b62-401b-a2f7-75b57784fbd1" providerId="ADAL" clId="{DD1CEF5C-C015-4824-B716-CC8E74E35213}" dt="2024-06-20T07:10:49.045" v="3560" actId="164"/>
          <ac:spMkLst>
            <pc:docMk/>
            <pc:sldMk cId="3575286275" sldId="283"/>
            <ac:spMk id="84" creationId="{1C8DCE65-E5A1-7F10-B0B0-182611C052A2}"/>
          </ac:spMkLst>
        </pc:spChg>
        <pc:spChg chg="add mod topLvl">
          <ac:chgData name="TAI Wen Wei" userId="64ef934e-2b62-401b-a2f7-75b57784fbd1" providerId="ADAL" clId="{DD1CEF5C-C015-4824-B716-CC8E74E35213}" dt="2024-06-20T07:10:49.045" v="3560" actId="164"/>
          <ac:spMkLst>
            <pc:docMk/>
            <pc:sldMk cId="3575286275" sldId="283"/>
            <ac:spMk id="85" creationId="{B4DCCEF6-1310-672C-AFE6-8968DF1F7F12}"/>
          </ac:spMkLst>
        </pc:spChg>
        <pc:spChg chg="add mod topLvl">
          <ac:chgData name="TAI Wen Wei" userId="64ef934e-2b62-401b-a2f7-75b57784fbd1" providerId="ADAL" clId="{DD1CEF5C-C015-4824-B716-CC8E74E35213}" dt="2024-06-20T07:10:33.967" v="3556" actId="165"/>
          <ac:spMkLst>
            <pc:docMk/>
            <pc:sldMk cId="3575286275" sldId="283"/>
            <ac:spMk id="87" creationId="{A71F35E2-CAEB-8688-5C77-CDA500F28EE5}"/>
          </ac:spMkLst>
        </pc:spChg>
        <pc:spChg chg="add mod topLvl">
          <ac:chgData name="TAI Wen Wei" userId="64ef934e-2b62-401b-a2f7-75b57784fbd1" providerId="ADAL" clId="{DD1CEF5C-C015-4824-B716-CC8E74E35213}" dt="2024-06-20T07:10:33.967" v="3556" actId="165"/>
          <ac:spMkLst>
            <pc:docMk/>
            <pc:sldMk cId="3575286275" sldId="283"/>
            <ac:spMk id="88" creationId="{759AA38A-C6B4-B32B-74F8-12B90B0FE79F}"/>
          </ac:spMkLst>
        </pc:spChg>
        <pc:spChg chg="add mod topLvl">
          <ac:chgData name="TAI Wen Wei" userId="64ef934e-2b62-401b-a2f7-75b57784fbd1" providerId="ADAL" clId="{DD1CEF5C-C015-4824-B716-CC8E74E35213}" dt="2024-06-20T07:10:33.967" v="3556" actId="165"/>
          <ac:spMkLst>
            <pc:docMk/>
            <pc:sldMk cId="3575286275" sldId="283"/>
            <ac:spMk id="89" creationId="{F4D0955D-B179-66EF-0264-A3AE2933802F}"/>
          </ac:spMkLst>
        </pc:spChg>
        <pc:spChg chg="add mod topLvl">
          <ac:chgData name="TAI Wen Wei" userId="64ef934e-2b62-401b-a2f7-75b57784fbd1" providerId="ADAL" clId="{DD1CEF5C-C015-4824-B716-CC8E74E35213}" dt="2024-06-20T07:10:33.967" v="3556" actId="165"/>
          <ac:spMkLst>
            <pc:docMk/>
            <pc:sldMk cId="3575286275" sldId="283"/>
            <ac:spMk id="90" creationId="{14F1A146-4DB9-D8CB-1AF5-D33667AFE3F1}"/>
          </ac:spMkLst>
        </pc:spChg>
        <pc:spChg chg="add mod topLvl">
          <ac:chgData name="TAI Wen Wei" userId="64ef934e-2b62-401b-a2f7-75b57784fbd1" providerId="ADAL" clId="{DD1CEF5C-C015-4824-B716-CC8E74E35213}" dt="2024-06-20T07:10:33.967" v="3556" actId="165"/>
          <ac:spMkLst>
            <pc:docMk/>
            <pc:sldMk cId="3575286275" sldId="283"/>
            <ac:spMk id="91" creationId="{1E6FDEAA-1CE0-E0A3-DE9F-96D3CCC2BD58}"/>
          </ac:spMkLst>
        </pc:spChg>
        <pc:spChg chg="add del mod">
          <ac:chgData name="TAI Wen Wei" userId="64ef934e-2b62-401b-a2f7-75b57784fbd1" providerId="ADAL" clId="{DD1CEF5C-C015-4824-B716-CC8E74E35213}" dt="2024-06-20T07:01:16.877" v="3358" actId="478"/>
          <ac:spMkLst>
            <pc:docMk/>
            <pc:sldMk cId="3575286275" sldId="283"/>
            <ac:spMk id="94" creationId="{81F8E041-C938-5992-3E42-F88B955B11CE}"/>
          </ac:spMkLst>
        </pc:spChg>
        <pc:spChg chg="mod topLvl">
          <ac:chgData name="TAI Wen Wei" userId="64ef934e-2b62-401b-a2f7-75b57784fbd1" providerId="ADAL" clId="{DD1CEF5C-C015-4824-B716-CC8E74E35213}" dt="2024-06-20T07:07:27.597" v="3542" actId="1076"/>
          <ac:spMkLst>
            <pc:docMk/>
            <pc:sldMk cId="3575286275" sldId="283"/>
            <ac:spMk id="98" creationId="{FA16D338-E518-6DA6-0091-A27432A6A50D}"/>
          </ac:spMkLst>
        </pc:spChg>
        <pc:spChg chg="mod topLvl">
          <ac:chgData name="TAI Wen Wei" userId="64ef934e-2b62-401b-a2f7-75b57784fbd1" providerId="ADAL" clId="{DD1CEF5C-C015-4824-B716-CC8E74E35213}" dt="2024-06-20T07:06:55.421" v="3533" actId="165"/>
          <ac:spMkLst>
            <pc:docMk/>
            <pc:sldMk cId="3575286275" sldId="283"/>
            <ac:spMk id="99" creationId="{58C18366-657D-F0F2-65BD-E43DD6711CAA}"/>
          </ac:spMkLst>
        </pc:spChg>
        <pc:spChg chg="mod topLvl">
          <ac:chgData name="TAI Wen Wei" userId="64ef934e-2b62-401b-a2f7-75b57784fbd1" providerId="ADAL" clId="{DD1CEF5C-C015-4824-B716-CC8E74E35213}" dt="2024-06-20T07:06:55.421" v="3533" actId="165"/>
          <ac:spMkLst>
            <pc:docMk/>
            <pc:sldMk cId="3575286275" sldId="283"/>
            <ac:spMk id="100" creationId="{5CB337A8-5C33-2EC5-51ED-5AE26D339B6A}"/>
          </ac:spMkLst>
        </pc:spChg>
        <pc:spChg chg="del mod">
          <ac:chgData name="TAI Wen Wei" userId="64ef934e-2b62-401b-a2f7-75b57784fbd1" providerId="ADAL" clId="{DD1CEF5C-C015-4824-B716-CC8E74E35213}" dt="2024-06-20T07:02:27.159" v="3395" actId="478"/>
          <ac:spMkLst>
            <pc:docMk/>
            <pc:sldMk cId="3575286275" sldId="283"/>
            <ac:spMk id="101" creationId="{BF830125-6900-2F31-5193-1D2E3444A4D6}"/>
          </ac:spMkLst>
        </pc:spChg>
        <pc:spChg chg="mod topLvl">
          <ac:chgData name="TAI Wen Wei" userId="64ef934e-2b62-401b-a2f7-75b57784fbd1" providerId="ADAL" clId="{DD1CEF5C-C015-4824-B716-CC8E74E35213}" dt="2024-06-20T07:07:27.597" v="3542" actId="1076"/>
          <ac:spMkLst>
            <pc:docMk/>
            <pc:sldMk cId="3575286275" sldId="283"/>
            <ac:spMk id="102" creationId="{B217860C-5B6B-4575-918B-FA5AA417F546}"/>
          </ac:spMkLst>
        </pc:spChg>
        <pc:spChg chg="del mod">
          <ac:chgData name="TAI Wen Wei" userId="64ef934e-2b62-401b-a2f7-75b57784fbd1" providerId="ADAL" clId="{DD1CEF5C-C015-4824-B716-CC8E74E35213}" dt="2024-06-20T07:02:25.861" v="3394" actId="478"/>
          <ac:spMkLst>
            <pc:docMk/>
            <pc:sldMk cId="3575286275" sldId="283"/>
            <ac:spMk id="103" creationId="{B6E357EA-7893-F289-41AF-7F03C0F11BB2}"/>
          </ac:spMkLst>
        </pc:spChg>
        <pc:spChg chg="mod topLvl">
          <ac:chgData name="TAI Wen Wei" userId="64ef934e-2b62-401b-a2f7-75b57784fbd1" providerId="ADAL" clId="{DD1CEF5C-C015-4824-B716-CC8E74E35213}" dt="2024-06-20T07:07:22.269" v="3541" actId="164"/>
          <ac:spMkLst>
            <pc:docMk/>
            <pc:sldMk cId="3575286275" sldId="283"/>
            <ac:spMk id="104" creationId="{27A78A4B-FFFE-30E8-A451-A26589ACD690}"/>
          </ac:spMkLst>
        </pc:spChg>
        <pc:spChg chg="mod topLvl">
          <ac:chgData name="TAI Wen Wei" userId="64ef934e-2b62-401b-a2f7-75b57784fbd1" providerId="ADAL" clId="{DD1CEF5C-C015-4824-B716-CC8E74E35213}" dt="2024-06-20T07:08:11.383" v="3548" actId="20577"/>
          <ac:spMkLst>
            <pc:docMk/>
            <pc:sldMk cId="3575286275" sldId="283"/>
            <ac:spMk id="105" creationId="{D09CBC93-9497-7631-8B28-1CFCAB3CD1D8}"/>
          </ac:spMkLst>
        </pc:spChg>
        <pc:spChg chg="add del">
          <ac:chgData name="TAI Wen Wei" userId="64ef934e-2b62-401b-a2f7-75b57784fbd1" providerId="ADAL" clId="{DD1CEF5C-C015-4824-B716-CC8E74E35213}" dt="2024-06-20T07:09:46.667" v="3550" actId="22"/>
          <ac:spMkLst>
            <pc:docMk/>
            <pc:sldMk cId="3575286275" sldId="283"/>
            <ac:spMk id="115" creationId="{6D86F241-5977-2232-7F70-239D44204AEE}"/>
          </ac:spMkLst>
        </pc:spChg>
        <pc:spChg chg="add mod">
          <ac:chgData name="TAI Wen Wei" userId="64ef934e-2b62-401b-a2f7-75b57784fbd1" providerId="ADAL" clId="{DD1CEF5C-C015-4824-B716-CC8E74E35213}" dt="2024-06-20T07:17:28.442" v="3654" actId="14100"/>
          <ac:spMkLst>
            <pc:docMk/>
            <pc:sldMk cId="3575286275" sldId="283"/>
            <ac:spMk id="135" creationId="{2CB3AAA6-CE2E-5F55-B2D5-6D7E63D4312D}"/>
          </ac:spMkLst>
        </pc:spChg>
        <pc:grpChg chg="add mod topLvl">
          <ac:chgData name="TAI Wen Wei" userId="64ef934e-2b62-401b-a2f7-75b57784fbd1" providerId="ADAL" clId="{DD1CEF5C-C015-4824-B716-CC8E74E35213}" dt="2024-06-20T07:15:34.365" v="3611" actId="1076"/>
          <ac:grpSpMkLst>
            <pc:docMk/>
            <pc:sldMk cId="3575286275" sldId="283"/>
            <ac:grpSpMk id="9" creationId="{A14E34C7-83A7-93D6-B745-021553E90AC5}"/>
          </ac:grpSpMkLst>
        </pc:grpChg>
        <pc:grpChg chg="add del mod topLvl">
          <ac:chgData name="TAI Wen Wei" userId="64ef934e-2b62-401b-a2f7-75b57784fbd1" providerId="ADAL" clId="{DD1CEF5C-C015-4824-B716-CC8E74E35213}" dt="2024-06-20T05:06:17.570" v="2848" actId="165"/>
          <ac:grpSpMkLst>
            <pc:docMk/>
            <pc:sldMk cId="3575286275" sldId="283"/>
            <ac:grpSpMk id="14" creationId="{75971410-4C87-FA00-F080-EF0711499380}"/>
          </ac:grpSpMkLst>
        </pc:grpChg>
        <pc:grpChg chg="add del mod">
          <ac:chgData name="TAI Wen Wei" userId="64ef934e-2b62-401b-a2f7-75b57784fbd1" providerId="ADAL" clId="{DD1CEF5C-C015-4824-B716-CC8E74E35213}" dt="2024-06-20T05:06:15.382" v="2847" actId="165"/>
          <ac:grpSpMkLst>
            <pc:docMk/>
            <pc:sldMk cId="3575286275" sldId="283"/>
            <ac:grpSpMk id="16" creationId="{979E6B9F-D304-83DE-AE91-9D782A59C5B7}"/>
          </ac:grpSpMkLst>
        </pc:grpChg>
        <pc:grpChg chg="add del mod">
          <ac:chgData name="TAI Wen Wei" userId="64ef934e-2b62-401b-a2f7-75b57784fbd1" providerId="ADAL" clId="{DD1CEF5C-C015-4824-B716-CC8E74E35213}" dt="2024-06-20T06:22:56.391" v="2954" actId="165"/>
          <ac:grpSpMkLst>
            <pc:docMk/>
            <pc:sldMk cId="3575286275" sldId="283"/>
            <ac:grpSpMk id="25" creationId="{66C91FA6-4C3A-E2C1-F703-334F7DB749D5}"/>
          </ac:grpSpMkLst>
        </pc:grpChg>
        <pc:grpChg chg="add del mod">
          <ac:chgData name="TAI Wen Wei" userId="64ef934e-2b62-401b-a2f7-75b57784fbd1" providerId="ADAL" clId="{DD1CEF5C-C015-4824-B716-CC8E74E35213}" dt="2024-06-20T06:25:16.185" v="2988" actId="165"/>
          <ac:grpSpMkLst>
            <pc:docMk/>
            <pc:sldMk cId="3575286275" sldId="283"/>
            <ac:grpSpMk id="27" creationId="{67DAFBA8-D9D2-BAA0-3DFF-BAC5B238DE62}"/>
          </ac:grpSpMkLst>
        </pc:grpChg>
        <pc:grpChg chg="add del mod">
          <ac:chgData name="TAI Wen Wei" userId="64ef934e-2b62-401b-a2f7-75b57784fbd1" providerId="ADAL" clId="{DD1CEF5C-C015-4824-B716-CC8E74E35213}" dt="2024-06-20T06:37:02.048" v="3152" actId="165"/>
          <ac:grpSpMkLst>
            <pc:docMk/>
            <pc:sldMk cId="3575286275" sldId="283"/>
            <ac:grpSpMk id="57" creationId="{7C0055EB-315B-070B-3310-D25B3A54D009}"/>
          </ac:grpSpMkLst>
        </pc:grpChg>
        <pc:grpChg chg="add mod">
          <ac:chgData name="TAI Wen Wei" userId="64ef934e-2b62-401b-a2f7-75b57784fbd1" providerId="ADAL" clId="{DD1CEF5C-C015-4824-B716-CC8E74E35213}" dt="2024-06-20T06:39:33.298" v="3163" actId="164"/>
          <ac:grpSpMkLst>
            <pc:docMk/>
            <pc:sldMk cId="3575286275" sldId="283"/>
            <ac:grpSpMk id="58" creationId="{A6B5E234-E301-8642-FD6D-467E08C68919}"/>
          </ac:grpSpMkLst>
        </pc:grpChg>
        <pc:grpChg chg="add mod">
          <ac:chgData name="TAI Wen Wei" userId="64ef934e-2b62-401b-a2f7-75b57784fbd1" providerId="ADAL" clId="{DD1CEF5C-C015-4824-B716-CC8E74E35213}" dt="2024-06-20T06:39:33.298" v="3163" actId="164"/>
          <ac:grpSpMkLst>
            <pc:docMk/>
            <pc:sldMk cId="3575286275" sldId="283"/>
            <ac:grpSpMk id="59" creationId="{CC58B674-2DE8-6EB0-73A2-87D860D67CE1}"/>
          </ac:grpSpMkLst>
        </pc:grpChg>
        <pc:grpChg chg="add mod">
          <ac:chgData name="TAI Wen Wei" userId="64ef934e-2b62-401b-a2f7-75b57784fbd1" providerId="ADAL" clId="{DD1CEF5C-C015-4824-B716-CC8E74E35213}" dt="2024-06-20T06:39:33.298" v="3163" actId="164"/>
          <ac:grpSpMkLst>
            <pc:docMk/>
            <pc:sldMk cId="3575286275" sldId="283"/>
            <ac:grpSpMk id="60" creationId="{C5BC3923-C836-0E9E-DB47-111AF18F80A5}"/>
          </ac:grpSpMkLst>
        </pc:grpChg>
        <pc:grpChg chg="add mod">
          <ac:chgData name="TAI Wen Wei" userId="64ef934e-2b62-401b-a2f7-75b57784fbd1" providerId="ADAL" clId="{DD1CEF5C-C015-4824-B716-CC8E74E35213}" dt="2024-06-20T06:39:33.298" v="3163" actId="164"/>
          <ac:grpSpMkLst>
            <pc:docMk/>
            <pc:sldMk cId="3575286275" sldId="283"/>
            <ac:grpSpMk id="61" creationId="{DF6118B4-3915-CC34-E23C-C7A67FB10567}"/>
          </ac:grpSpMkLst>
        </pc:grpChg>
        <pc:grpChg chg="add mod">
          <ac:chgData name="TAI Wen Wei" userId="64ef934e-2b62-401b-a2f7-75b57784fbd1" providerId="ADAL" clId="{DD1CEF5C-C015-4824-B716-CC8E74E35213}" dt="2024-06-20T06:39:33.298" v="3163" actId="164"/>
          <ac:grpSpMkLst>
            <pc:docMk/>
            <pc:sldMk cId="3575286275" sldId="283"/>
            <ac:grpSpMk id="62" creationId="{B0BD6210-600D-4342-35EB-527E6CAF6CCA}"/>
          </ac:grpSpMkLst>
        </pc:grpChg>
        <pc:grpChg chg="add mod">
          <ac:chgData name="TAI Wen Wei" userId="64ef934e-2b62-401b-a2f7-75b57784fbd1" providerId="ADAL" clId="{DD1CEF5C-C015-4824-B716-CC8E74E35213}" dt="2024-06-20T06:39:33.298" v="3163" actId="164"/>
          <ac:grpSpMkLst>
            <pc:docMk/>
            <pc:sldMk cId="3575286275" sldId="283"/>
            <ac:grpSpMk id="63" creationId="{50FBA3D9-A82E-0155-8F51-3E590AC3E03B}"/>
          </ac:grpSpMkLst>
        </pc:grpChg>
        <pc:grpChg chg="add mod">
          <ac:chgData name="TAI Wen Wei" userId="64ef934e-2b62-401b-a2f7-75b57784fbd1" providerId="ADAL" clId="{DD1CEF5C-C015-4824-B716-CC8E74E35213}" dt="2024-06-20T06:39:33.298" v="3163" actId="164"/>
          <ac:grpSpMkLst>
            <pc:docMk/>
            <pc:sldMk cId="3575286275" sldId="283"/>
            <ac:grpSpMk id="64" creationId="{FBB0AF08-0FAA-4C72-9877-5A13C82CC499}"/>
          </ac:grpSpMkLst>
        </pc:grpChg>
        <pc:grpChg chg="add mod">
          <ac:chgData name="TAI Wen Wei" userId="64ef934e-2b62-401b-a2f7-75b57784fbd1" providerId="ADAL" clId="{DD1CEF5C-C015-4824-B716-CC8E74E35213}" dt="2024-06-20T07:15:34.365" v="3611" actId="1076"/>
          <ac:grpSpMkLst>
            <pc:docMk/>
            <pc:sldMk cId="3575286275" sldId="283"/>
            <ac:grpSpMk id="74" creationId="{73A043D5-B875-BEFD-82A9-1504EBEDAAE7}"/>
          </ac:grpSpMkLst>
        </pc:grpChg>
        <pc:grpChg chg="add del mod ord topLvl">
          <ac:chgData name="TAI Wen Wei" userId="64ef934e-2b62-401b-a2f7-75b57784fbd1" providerId="ADAL" clId="{DD1CEF5C-C015-4824-B716-CC8E74E35213}" dt="2024-06-20T07:05:48.805" v="3520" actId="165"/>
          <ac:grpSpMkLst>
            <pc:docMk/>
            <pc:sldMk cId="3575286275" sldId="283"/>
            <ac:grpSpMk id="86" creationId="{7135EB06-1968-6BEB-EEB8-1D1843FFD9FF}"/>
          </ac:grpSpMkLst>
        </pc:grpChg>
        <pc:grpChg chg="add del mod topLvl">
          <ac:chgData name="TAI Wen Wei" userId="64ef934e-2b62-401b-a2f7-75b57784fbd1" providerId="ADAL" clId="{DD1CEF5C-C015-4824-B716-CC8E74E35213}" dt="2024-06-20T07:05:28.794" v="3513" actId="165"/>
          <ac:grpSpMkLst>
            <pc:docMk/>
            <pc:sldMk cId="3575286275" sldId="283"/>
            <ac:grpSpMk id="92" creationId="{F2876CCA-8BD0-19E0-E950-B1EBBF9B19C6}"/>
          </ac:grpSpMkLst>
        </pc:grpChg>
        <pc:grpChg chg="add del mod">
          <ac:chgData name="TAI Wen Wei" userId="64ef934e-2b62-401b-a2f7-75b57784fbd1" providerId="ADAL" clId="{DD1CEF5C-C015-4824-B716-CC8E74E35213}" dt="2024-06-20T07:05:24.548" v="3512" actId="165"/>
          <ac:grpSpMkLst>
            <pc:docMk/>
            <pc:sldMk cId="3575286275" sldId="283"/>
            <ac:grpSpMk id="93" creationId="{DC4DE8F0-CF73-4088-A64E-CB6F5EC89941}"/>
          </ac:grpSpMkLst>
        </pc:grpChg>
        <pc:grpChg chg="add del mod">
          <ac:chgData name="TAI Wen Wei" userId="64ef934e-2b62-401b-a2f7-75b57784fbd1" providerId="ADAL" clId="{DD1CEF5C-C015-4824-B716-CC8E74E35213}" dt="2024-06-20T07:02:44.642" v="3416" actId="165"/>
          <ac:grpSpMkLst>
            <pc:docMk/>
            <pc:sldMk cId="3575286275" sldId="283"/>
            <ac:grpSpMk id="95" creationId="{8F7473DB-585C-A541-B94B-968263BA7D05}"/>
          </ac:grpSpMkLst>
        </pc:grpChg>
        <pc:grpChg chg="del mod topLvl">
          <ac:chgData name="TAI Wen Wei" userId="64ef934e-2b62-401b-a2f7-75b57784fbd1" providerId="ADAL" clId="{DD1CEF5C-C015-4824-B716-CC8E74E35213}" dt="2024-06-20T07:07:15.418" v="3539" actId="165"/>
          <ac:grpSpMkLst>
            <pc:docMk/>
            <pc:sldMk cId="3575286275" sldId="283"/>
            <ac:grpSpMk id="96" creationId="{2111FA1F-A393-4340-887D-BE1AC3208D1B}"/>
          </ac:grpSpMkLst>
        </pc:grpChg>
        <pc:grpChg chg="del mod topLvl">
          <ac:chgData name="TAI Wen Wei" userId="64ef934e-2b62-401b-a2f7-75b57784fbd1" providerId="ADAL" clId="{DD1CEF5C-C015-4824-B716-CC8E74E35213}" dt="2024-06-20T07:02:52.012" v="3417" actId="165"/>
          <ac:grpSpMkLst>
            <pc:docMk/>
            <pc:sldMk cId="3575286275" sldId="283"/>
            <ac:grpSpMk id="97" creationId="{71758FA0-B868-429D-7593-4E1F4B1E00ED}"/>
          </ac:grpSpMkLst>
        </pc:grpChg>
        <pc:grpChg chg="add mod topLvl">
          <ac:chgData name="TAI Wen Wei" userId="64ef934e-2b62-401b-a2f7-75b57784fbd1" providerId="ADAL" clId="{DD1CEF5C-C015-4824-B716-CC8E74E35213}" dt="2024-06-20T07:07:22.269" v="3541" actId="164"/>
          <ac:grpSpMkLst>
            <pc:docMk/>
            <pc:sldMk cId="3575286275" sldId="283"/>
            <ac:grpSpMk id="106" creationId="{82DF78A5-18A0-69DF-60C6-D3D512DBD167}"/>
          </ac:grpSpMkLst>
        </pc:grpChg>
        <pc:grpChg chg="add mod topLvl">
          <ac:chgData name="TAI Wen Wei" userId="64ef934e-2b62-401b-a2f7-75b57784fbd1" providerId="ADAL" clId="{DD1CEF5C-C015-4824-B716-CC8E74E35213}" dt="2024-06-20T07:07:22.269" v="3541" actId="164"/>
          <ac:grpSpMkLst>
            <pc:docMk/>
            <pc:sldMk cId="3575286275" sldId="283"/>
            <ac:grpSpMk id="107" creationId="{D4902221-9508-385E-D92D-6BA9077396FF}"/>
          </ac:grpSpMkLst>
        </pc:grpChg>
        <pc:grpChg chg="add del mod">
          <ac:chgData name="TAI Wen Wei" userId="64ef934e-2b62-401b-a2f7-75b57784fbd1" providerId="ADAL" clId="{DD1CEF5C-C015-4824-B716-CC8E74E35213}" dt="2024-06-20T07:06:55.421" v="3533" actId="165"/>
          <ac:grpSpMkLst>
            <pc:docMk/>
            <pc:sldMk cId="3575286275" sldId="283"/>
            <ac:grpSpMk id="108" creationId="{DE9ABCD1-D606-7B26-A7A4-4FA000DD97ED}"/>
          </ac:grpSpMkLst>
        </pc:grpChg>
        <pc:grpChg chg="add mod topLvl">
          <ac:chgData name="TAI Wen Wei" userId="64ef934e-2b62-401b-a2f7-75b57784fbd1" providerId="ADAL" clId="{DD1CEF5C-C015-4824-B716-CC8E74E35213}" dt="2024-06-20T07:10:49.045" v="3560" actId="164"/>
          <ac:grpSpMkLst>
            <pc:docMk/>
            <pc:sldMk cId="3575286275" sldId="283"/>
            <ac:grpSpMk id="109" creationId="{BC10716B-982F-E16E-1143-AC57274F45EE}"/>
          </ac:grpSpMkLst>
        </pc:grpChg>
        <pc:grpChg chg="add mod topLvl">
          <ac:chgData name="TAI Wen Wei" userId="64ef934e-2b62-401b-a2f7-75b57784fbd1" providerId="ADAL" clId="{DD1CEF5C-C015-4824-B716-CC8E74E35213}" dt="2024-06-20T07:10:49.045" v="3560" actId="164"/>
          <ac:grpSpMkLst>
            <pc:docMk/>
            <pc:sldMk cId="3575286275" sldId="283"/>
            <ac:grpSpMk id="110" creationId="{54B40D12-7230-7D65-7B14-B02607AAB710}"/>
          </ac:grpSpMkLst>
        </pc:grpChg>
        <pc:grpChg chg="add mod topLvl">
          <ac:chgData name="TAI Wen Wei" userId="64ef934e-2b62-401b-a2f7-75b57784fbd1" providerId="ADAL" clId="{DD1CEF5C-C015-4824-B716-CC8E74E35213}" dt="2024-06-20T07:10:49.045" v="3560" actId="164"/>
          <ac:grpSpMkLst>
            <pc:docMk/>
            <pc:sldMk cId="3575286275" sldId="283"/>
            <ac:grpSpMk id="111" creationId="{4F361D63-2CBB-5123-793D-892BB468A31F}"/>
          </ac:grpSpMkLst>
        </pc:grpChg>
        <pc:grpChg chg="add del mod">
          <ac:chgData name="TAI Wen Wei" userId="64ef934e-2b62-401b-a2f7-75b57784fbd1" providerId="ADAL" clId="{DD1CEF5C-C015-4824-B716-CC8E74E35213}" dt="2024-06-20T07:10:33.967" v="3556" actId="165"/>
          <ac:grpSpMkLst>
            <pc:docMk/>
            <pc:sldMk cId="3575286275" sldId="283"/>
            <ac:grpSpMk id="112" creationId="{F13E3B8B-3E77-62EF-1B71-C91CCF0E0B7A}"/>
          </ac:grpSpMkLst>
        </pc:grpChg>
        <pc:grpChg chg="add mod">
          <ac:chgData name="TAI Wen Wei" userId="64ef934e-2b62-401b-a2f7-75b57784fbd1" providerId="ADAL" clId="{DD1CEF5C-C015-4824-B716-CC8E74E35213}" dt="2024-06-20T07:11:01.375" v="3563" actId="164"/>
          <ac:grpSpMkLst>
            <pc:docMk/>
            <pc:sldMk cId="3575286275" sldId="283"/>
            <ac:grpSpMk id="113" creationId="{22932811-11E0-BE70-9D55-A7A1FF501FDF}"/>
          </ac:grpSpMkLst>
        </pc:grpChg>
        <pc:grpChg chg="add mod">
          <ac:chgData name="TAI Wen Wei" userId="64ef934e-2b62-401b-a2f7-75b57784fbd1" providerId="ADAL" clId="{DD1CEF5C-C015-4824-B716-CC8E74E35213}" dt="2024-06-20T07:11:01.375" v="3563" actId="164"/>
          <ac:grpSpMkLst>
            <pc:docMk/>
            <pc:sldMk cId="3575286275" sldId="283"/>
            <ac:grpSpMk id="118" creationId="{AD768BE6-6BBC-7B8A-2B1E-AA94D7A4312D}"/>
          </ac:grpSpMkLst>
        </pc:grpChg>
        <pc:grpChg chg="add mod">
          <ac:chgData name="TAI Wen Wei" userId="64ef934e-2b62-401b-a2f7-75b57784fbd1" providerId="ADAL" clId="{DD1CEF5C-C015-4824-B716-CC8E74E35213}" dt="2024-06-20T07:16:46.354" v="3641" actId="164"/>
          <ac:grpSpMkLst>
            <pc:docMk/>
            <pc:sldMk cId="3575286275" sldId="283"/>
            <ac:grpSpMk id="119" creationId="{24727F77-59F6-F289-C78D-30BE270821CB}"/>
          </ac:grpSpMkLst>
        </pc:grpChg>
        <pc:grpChg chg="add mod">
          <ac:chgData name="TAI Wen Wei" userId="64ef934e-2b62-401b-a2f7-75b57784fbd1" providerId="ADAL" clId="{DD1CEF5C-C015-4824-B716-CC8E74E35213}" dt="2024-06-20T07:15:15.977" v="3608" actId="164"/>
          <ac:grpSpMkLst>
            <pc:docMk/>
            <pc:sldMk cId="3575286275" sldId="283"/>
            <ac:grpSpMk id="126" creationId="{C61FE364-04F1-5D63-A7FC-6DE2025D9E7A}"/>
          </ac:grpSpMkLst>
        </pc:grpChg>
        <pc:grpChg chg="add mod">
          <ac:chgData name="TAI Wen Wei" userId="64ef934e-2b62-401b-a2f7-75b57784fbd1" providerId="ADAL" clId="{DD1CEF5C-C015-4824-B716-CC8E74E35213}" dt="2024-06-20T07:16:43.701" v="3640" actId="164"/>
          <ac:grpSpMkLst>
            <pc:docMk/>
            <pc:sldMk cId="3575286275" sldId="283"/>
            <ac:grpSpMk id="133" creationId="{227E9E42-3844-92B5-9D1E-BFB2F53A9D66}"/>
          </ac:grpSpMkLst>
        </pc:grpChg>
        <pc:grpChg chg="add mod">
          <ac:chgData name="TAI Wen Wei" userId="64ef934e-2b62-401b-a2f7-75b57784fbd1" providerId="ADAL" clId="{DD1CEF5C-C015-4824-B716-CC8E74E35213}" dt="2024-06-20T07:16:43.701" v="3640" actId="164"/>
          <ac:grpSpMkLst>
            <pc:docMk/>
            <pc:sldMk cId="3575286275" sldId="283"/>
            <ac:grpSpMk id="136" creationId="{DEFBDB42-18A9-F66F-C6F9-B8E4A4BBAFF0}"/>
          </ac:grpSpMkLst>
        </pc:grpChg>
        <pc:grpChg chg="add mod">
          <ac:chgData name="TAI Wen Wei" userId="64ef934e-2b62-401b-a2f7-75b57784fbd1" providerId="ADAL" clId="{DD1CEF5C-C015-4824-B716-CC8E74E35213}" dt="2024-06-20T07:16:46.354" v="3641" actId="164"/>
          <ac:grpSpMkLst>
            <pc:docMk/>
            <pc:sldMk cId="3575286275" sldId="283"/>
            <ac:grpSpMk id="137" creationId="{DDB466A9-F378-1212-B59D-9C00DB260DC8}"/>
          </ac:grpSpMkLst>
        </pc:grpChg>
        <pc:picChg chg="add mod">
          <ac:chgData name="TAI Wen Wei" userId="64ef934e-2b62-401b-a2f7-75b57784fbd1" providerId="ADAL" clId="{DD1CEF5C-C015-4824-B716-CC8E74E35213}" dt="2024-06-20T06:22:56.391" v="2954" actId="165"/>
          <ac:picMkLst>
            <pc:docMk/>
            <pc:sldMk cId="3575286275" sldId="283"/>
            <ac:picMk id="7" creationId="{29F15870-797E-964F-9631-6C9BE949CC50}"/>
          </ac:picMkLst>
        </pc:picChg>
        <pc:picChg chg="add mod topLvl modCrop">
          <ac:chgData name="TAI Wen Wei" userId="64ef934e-2b62-401b-a2f7-75b57784fbd1" providerId="ADAL" clId="{DD1CEF5C-C015-4824-B716-CC8E74E35213}" dt="2024-06-20T06:34:17.940" v="3103" actId="164"/>
          <ac:picMkLst>
            <pc:docMk/>
            <pc:sldMk cId="3575286275" sldId="283"/>
            <ac:picMk id="17" creationId="{E5B0252E-9530-D0EF-F30E-E3F77A30AC39}"/>
          </ac:picMkLst>
        </pc:picChg>
        <pc:picChg chg="add mod">
          <ac:chgData name="TAI Wen Wei" userId="64ef934e-2b62-401b-a2f7-75b57784fbd1" providerId="ADAL" clId="{DD1CEF5C-C015-4824-B716-CC8E74E35213}" dt="2024-06-20T06:34:21.200" v="3104" actId="164"/>
          <ac:picMkLst>
            <pc:docMk/>
            <pc:sldMk cId="3575286275" sldId="283"/>
            <ac:picMk id="26" creationId="{EE3ECDA5-2503-2A3A-8759-860140DCC1CF}"/>
          </ac:picMkLst>
        </pc:picChg>
        <pc:picChg chg="add mod modCrop">
          <ac:chgData name="TAI Wen Wei" userId="64ef934e-2b62-401b-a2f7-75b57784fbd1" providerId="ADAL" clId="{DD1CEF5C-C015-4824-B716-CC8E74E35213}" dt="2024-06-20T06:34:23.329" v="3105" actId="164"/>
          <ac:picMkLst>
            <pc:docMk/>
            <pc:sldMk cId="3575286275" sldId="283"/>
            <ac:picMk id="40" creationId="{70EAFC51-3EDA-12E6-E5A3-D0DDA666D720}"/>
          </ac:picMkLst>
        </pc:picChg>
        <pc:picChg chg="add mod">
          <ac:chgData name="TAI Wen Wei" userId="64ef934e-2b62-401b-a2f7-75b57784fbd1" providerId="ADAL" clId="{DD1CEF5C-C015-4824-B716-CC8E74E35213}" dt="2024-06-20T06:34:25.046" v="3106" actId="164"/>
          <ac:picMkLst>
            <pc:docMk/>
            <pc:sldMk cId="3575286275" sldId="283"/>
            <ac:picMk id="47" creationId="{C43B2C43-3F83-82FE-63C3-E759D8E51752}"/>
          </ac:picMkLst>
        </pc:picChg>
        <pc:picChg chg="add mod">
          <ac:chgData name="TAI Wen Wei" userId="64ef934e-2b62-401b-a2f7-75b57784fbd1" providerId="ADAL" clId="{DD1CEF5C-C015-4824-B716-CC8E74E35213}" dt="2024-06-20T06:34:26.850" v="3107" actId="164"/>
          <ac:picMkLst>
            <pc:docMk/>
            <pc:sldMk cId="3575286275" sldId="283"/>
            <ac:picMk id="50" creationId="{0A018591-4946-C613-51A4-4E5338915DF1}"/>
          </ac:picMkLst>
        </pc:picChg>
        <pc:picChg chg="add mod modCrop">
          <ac:chgData name="TAI Wen Wei" userId="64ef934e-2b62-401b-a2f7-75b57784fbd1" providerId="ADAL" clId="{DD1CEF5C-C015-4824-B716-CC8E74E35213}" dt="2024-06-20T06:34:28.465" v="3108" actId="164"/>
          <ac:picMkLst>
            <pc:docMk/>
            <pc:sldMk cId="3575286275" sldId="283"/>
            <ac:picMk id="53" creationId="{3E5DDE6D-C897-0840-B12F-4A0453059519}"/>
          </ac:picMkLst>
        </pc:picChg>
        <pc:picChg chg="add mod">
          <ac:chgData name="TAI Wen Wei" userId="64ef934e-2b62-401b-a2f7-75b57784fbd1" providerId="ADAL" clId="{DD1CEF5C-C015-4824-B716-CC8E74E35213}" dt="2024-06-20T06:34:30.258" v="3109" actId="164"/>
          <ac:picMkLst>
            <pc:docMk/>
            <pc:sldMk cId="3575286275" sldId="283"/>
            <ac:picMk id="56" creationId="{69D29490-D65D-1AC3-52DA-4628DE33627D}"/>
          </ac:picMkLst>
        </pc:picChg>
        <pc:picChg chg="add del mod">
          <ac:chgData name="TAI Wen Wei" userId="64ef934e-2b62-401b-a2f7-75b57784fbd1" providerId="ADAL" clId="{DD1CEF5C-C015-4824-B716-CC8E74E35213}" dt="2024-06-20T07:15:17.888" v="3609" actId="478"/>
          <ac:picMkLst>
            <pc:docMk/>
            <pc:sldMk cId="3575286275" sldId="283"/>
            <ac:picMk id="117" creationId="{211FD414-6B7B-74A1-7E3F-DA4C2A33F8D1}"/>
          </ac:picMkLst>
        </pc:picChg>
        <pc:picChg chg="add mod modCrop">
          <ac:chgData name="TAI Wen Wei" userId="64ef934e-2b62-401b-a2f7-75b57784fbd1" providerId="ADAL" clId="{DD1CEF5C-C015-4824-B716-CC8E74E35213}" dt="2024-06-20T07:13:24.861" v="3587" actId="732"/>
          <ac:picMkLst>
            <pc:docMk/>
            <pc:sldMk cId="3575286275" sldId="283"/>
            <ac:picMk id="121" creationId="{1AA24035-8F27-BD95-50F8-5194B7039CD9}"/>
          </ac:picMkLst>
        </pc:picChg>
        <pc:picChg chg="add del mod">
          <ac:chgData name="TAI Wen Wei" userId="64ef934e-2b62-401b-a2f7-75b57784fbd1" providerId="ADAL" clId="{DD1CEF5C-C015-4824-B716-CC8E74E35213}" dt="2024-06-20T07:14:39.599" v="3600" actId="478"/>
          <ac:picMkLst>
            <pc:docMk/>
            <pc:sldMk cId="3575286275" sldId="283"/>
            <ac:picMk id="130" creationId="{33A84638-3E42-D1EE-F897-D905DB826004}"/>
          </ac:picMkLst>
        </pc:picChg>
        <pc:picChg chg="add mod">
          <ac:chgData name="TAI Wen Wei" userId="64ef934e-2b62-401b-a2f7-75b57784fbd1" providerId="ADAL" clId="{DD1CEF5C-C015-4824-B716-CC8E74E35213}" dt="2024-06-20T07:15:15.977" v="3608" actId="164"/>
          <ac:picMkLst>
            <pc:docMk/>
            <pc:sldMk cId="3575286275" sldId="283"/>
            <ac:picMk id="132" creationId="{F6961D20-C222-A8FD-3EDD-F3DE2C7F0360}"/>
          </ac:picMkLst>
        </pc:picChg>
        <pc:inkChg chg="add del mod">
          <ac:chgData name="TAI Wen Wei" userId="64ef934e-2b62-401b-a2f7-75b57784fbd1" providerId="ADAL" clId="{DD1CEF5C-C015-4824-B716-CC8E74E35213}" dt="2024-06-20T07:13:56.263" v="3591" actId="478"/>
          <ac:inkMkLst>
            <pc:docMk/>
            <pc:sldMk cId="3575286275" sldId="283"/>
            <ac:inkMk id="122" creationId="{A6314637-88A9-40F8-469C-0D377C0B98FA}"/>
          </ac:inkMkLst>
        </pc:inkChg>
        <pc:inkChg chg="add mod">
          <ac:chgData name="TAI Wen Wei" userId="64ef934e-2b62-401b-a2f7-75b57784fbd1" providerId="ADAL" clId="{DD1CEF5C-C015-4824-B716-CC8E74E35213}" dt="2024-06-20T07:12:45.657" v="3580" actId="164"/>
          <ac:inkMkLst>
            <pc:docMk/>
            <pc:sldMk cId="3575286275" sldId="283"/>
            <ac:inkMk id="123" creationId="{4CC8AEAF-4173-B8D4-822E-5875918B0D79}"/>
          </ac:inkMkLst>
        </pc:inkChg>
        <pc:inkChg chg="add mod">
          <ac:chgData name="TAI Wen Wei" userId="64ef934e-2b62-401b-a2f7-75b57784fbd1" providerId="ADAL" clId="{DD1CEF5C-C015-4824-B716-CC8E74E35213}" dt="2024-06-20T07:12:45.657" v="3580" actId="164"/>
          <ac:inkMkLst>
            <pc:docMk/>
            <pc:sldMk cId="3575286275" sldId="283"/>
            <ac:inkMk id="124" creationId="{CEC33320-702A-5974-AE9C-1F855FF83418}"/>
          </ac:inkMkLst>
        </pc:inkChg>
        <pc:inkChg chg="add mod">
          <ac:chgData name="TAI Wen Wei" userId="64ef934e-2b62-401b-a2f7-75b57784fbd1" providerId="ADAL" clId="{DD1CEF5C-C015-4824-B716-CC8E74E35213}" dt="2024-06-20T07:12:45.657" v="3580" actId="164"/>
          <ac:inkMkLst>
            <pc:docMk/>
            <pc:sldMk cId="3575286275" sldId="283"/>
            <ac:inkMk id="125" creationId="{B609BC39-867C-5D69-6819-F647D7A7FA61}"/>
          </ac:inkMkLst>
        </pc:inkChg>
        <pc:cxnChg chg="add mod topLvl">
          <ac:chgData name="TAI Wen Wei" userId="64ef934e-2b62-401b-a2f7-75b57784fbd1" providerId="ADAL" clId="{DD1CEF5C-C015-4824-B716-CC8E74E35213}" dt="2024-06-20T06:39:33.298" v="3163" actId="164"/>
          <ac:cxnSpMkLst>
            <pc:docMk/>
            <pc:sldMk cId="3575286275" sldId="283"/>
            <ac:cxnSpMk id="11" creationId="{7DA133A6-C818-7F4C-5977-0AF876ACBB6E}"/>
          </ac:cxnSpMkLst>
        </pc:cxnChg>
        <pc:cxnChg chg="add del mod topLvl">
          <ac:chgData name="TAI Wen Wei" userId="64ef934e-2b62-401b-a2f7-75b57784fbd1" providerId="ADAL" clId="{DD1CEF5C-C015-4824-B716-CC8E74E35213}" dt="2024-06-20T05:06:24.587" v="2853" actId="478"/>
          <ac:cxnSpMkLst>
            <pc:docMk/>
            <pc:sldMk cId="3575286275" sldId="283"/>
            <ac:cxnSpMk id="13" creationId="{52666848-AAD4-B89A-4776-40D18E70C7C2}"/>
          </ac:cxnSpMkLst>
        </pc:cxnChg>
        <pc:cxnChg chg="add mod">
          <ac:chgData name="TAI Wen Wei" userId="64ef934e-2b62-401b-a2f7-75b57784fbd1" providerId="ADAL" clId="{DD1CEF5C-C015-4824-B716-CC8E74E35213}" dt="2024-06-20T05:06:40.357" v="2859" actId="196"/>
          <ac:cxnSpMkLst>
            <pc:docMk/>
            <pc:sldMk cId="3575286275" sldId="283"/>
            <ac:cxnSpMk id="22" creationId="{F0452B6D-9861-DE9C-4769-CFC3E2A29C3F}"/>
          </ac:cxnSpMkLst>
        </pc:cxnChg>
        <pc:cxnChg chg="add del mod topLvl">
          <ac:chgData name="TAI Wen Wei" userId="64ef934e-2b62-401b-a2f7-75b57784fbd1" providerId="ADAL" clId="{DD1CEF5C-C015-4824-B716-CC8E74E35213}" dt="2024-06-20T06:23:03.370" v="2956" actId="478"/>
          <ac:cxnSpMkLst>
            <pc:docMk/>
            <pc:sldMk cId="3575286275" sldId="283"/>
            <ac:cxnSpMk id="24" creationId="{4250BA23-C633-4D1C-3A47-2202BBFCCA72}"/>
          </ac:cxnSpMkLst>
        </pc:cxnChg>
        <pc:cxnChg chg="add mod topLvl">
          <ac:chgData name="TAI Wen Wei" userId="64ef934e-2b62-401b-a2f7-75b57784fbd1" providerId="ADAL" clId="{DD1CEF5C-C015-4824-B716-CC8E74E35213}" dt="2024-06-20T06:39:33.298" v="3163" actId="164"/>
          <ac:cxnSpMkLst>
            <pc:docMk/>
            <pc:sldMk cId="3575286275" sldId="283"/>
            <ac:cxnSpMk id="29" creationId="{1C1B86D9-2C1D-AC99-ED54-22C93008BC0B}"/>
          </ac:cxnSpMkLst>
        </pc:cxnChg>
        <pc:cxnChg chg="add mod topLvl">
          <ac:chgData name="TAI Wen Wei" userId="64ef934e-2b62-401b-a2f7-75b57784fbd1" providerId="ADAL" clId="{DD1CEF5C-C015-4824-B716-CC8E74E35213}" dt="2024-06-20T07:13:05.037" v="3585" actId="14100"/>
          <ac:cxnSpMkLst>
            <pc:docMk/>
            <pc:sldMk cId="3575286275" sldId="283"/>
            <ac:cxnSpMk id="32" creationId="{6AD5AA5A-7FB6-CA74-D67E-0BEF4FE27756}"/>
          </ac:cxnSpMkLst>
        </pc:cxnChg>
        <pc:cxnChg chg="add mod topLvl">
          <ac:chgData name="TAI Wen Wei" userId="64ef934e-2b62-401b-a2f7-75b57784fbd1" providerId="ADAL" clId="{DD1CEF5C-C015-4824-B716-CC8E74E35213}" dt="2024-06-20T07:13:02.557" v="3584" actId="14100"/>
          <ac:cxnSpMkLst>
            <pc:docMk/>
            <pc:sldMk cId="3575286275" sldId="283"/>
            <ac:cxnSpMk id="33" creationId="{5BAB7277-B493-0850-436F-CB6A0A046B86}"/>
          </ac:cxnSpMkLst>
        </pc:cxnChg>
        <pc:cxnChg chg="add mod topLvl">
          <ac:chgData name="TAI Wen Wei" userId="64ef934e-2b62-401b-a2f7-75b57784fbd1" providerId="ADAL" clId="{DD1CEF5C-C015-4824-B716-CC8E74E35213}" dt="2024-06-20T07:12:59.571" v="3583" actId="1076"/>
          <ac:cxnSpMkLst>
            <pc:docMk/>
            <pc:sldMk cId="3575286275" sldId="283"/>
            <ac:cxnSpMk id="34" creationId="{D727CC1D-3D07-903A-5346-83A6304F8139}"/>
          </ac:cxnSpMkLst>
        </pc:cxnChg>
      </pc:sldChg>
      <pc:sldChg chg="addSp delSp modSp new mod">
        <pc:chgData name="TAI Wen Wei" userId="64ef934e-2b62-401b-a2f7-75b57784fbd1" providerId="ADAL" clId="{DD1CEF5C-C015-4824-B716-CC8E74E35213}" dt="2024-06-20T08:27:28.354" v="4805" actId="114"/>
        <pc:sldMkLst>
          <pc:docMk/>
          <pc:sldMk cId="3118701970" sldId="284"/>
        </pc:sldMkLst>
        <pc:spChg chg="mod">
          <ac:chgData name="TAI Wen Wei" userId="64ef934e-2b62-401b-a2f7-75b57784fbd1" providerId="ADAL" clId="{DD1CEF5C-C015-4824-B716-CC8E74E35213}" dt="2024-06-20T06:18:22.778" v="2933" actId="20577"/>
          <ac:spMkLst>
            <pc:docMk/>
            <pc:sldMk cId="3118701970" sldId="284"/>
            <ac:spMk id="2" creationId="{748C9D13-935E-0CCF-34E6-886E379CF2EA}"/>
          </ac:spMkLst>
        </pc:spChg>
        <pc:spChg chg="add mod">
          <ac:chgData name="TAI Wen Wei" userId="64ef934e-2b62-401b-a2f7-75b57784fbd1" providerId="ADAL" clId="{DD1CEF5C-C015-4824-B716-CC8E74E35213}" dt="2024-06-20T08:27:28.354" v="4805" actId="114"/>
          <ac:spMkLst>
            <pc:docMk/>
            <pc:sldMk cId="3118701970" sldId="284"/>
            <ac:spMk id="3" creationId="{1F35B847-AE26-7897-C1EA-7A3EED9C5F73}"/>
          </ac:spMkLst>
        </pc:spChg>
        <pc:spChg chg="mod topLvl">
          <ac:chgData name="TAI Wen Wei" userId="64ef934e-2b62-401b-a2f7-75b57784fbd1" providerId="ADAL" clId="{DD1CEF5C-C015-4824-B716-CC8E74E35213}" dt="2024-06-20T08:27:17.885" v="4804" actId="164"/>
          <ac:spMkLst>
            <pc:docMk/>
            <pc:sldMk cId="3118701970" sldId="284"/>
            <ac:spMk id="4" creationId="{0D43C7A0-F61A-5ECA-63E3-BD338B9D105E}"/>
          </ac:spMkLst>
        </pc:spChg>
        <pc:spChg chg="mod topLvl">
          <ac:chgData name="TAI Wen Wei" userId="64ef934e-2b62-401b-a2f7-75b57784fbd1" providerId="ADAL" clId="{DD1CEF5C-C015-4824-B716-CC8E74E35213}" dt="2024-06-20T08:27:17.885" v="4804" actId="164"/>
          <ac:spMkLst>
            <pc:docMk/>
            <pc:sldMk cId="3118701970" sldId="284"/>
            <ac:spMk id="7" creationId="{EA895AEE-0067-43ED-882C-F9DE9573D369}"/>
          </ac:spMkLst>
        </pc:spChg>
        <pc:spChg chg="mod">
          <ac:chgData name="TAI Wen Wei" userId="64ef934e-2b62-401b-a2f7-75b57784fbd1" providerId="ADAL" clId="{DD1CEF5C-C015-4824-B716-CC8E74E35213}" dt="2024-06-20T08:26:16.889" v="4788" actId="1076"/>
          <ac:spMkLst>
            <pc:docMk/>
            <pc:sldMk cId="3118701970" sldId="284"/>
            <ac:spMk id="12" creationId="{722C9000-A512-C5E3-22E1-1E29BBA4FB6E}"/>
          </ac:spMkLst>
        </pc:spChg>
        <pc:grpChg chg="add mod">
          <ac:chgData name="TAI Wen Wei" userId="64ef934e-2b62-401b-a2f7-75b57784fbd1" providerId="ADAL" clId="{DD1CEF5C-C015-4824-B716-CC8E74E35213}" dt="2024-06-20T08:26:56.973" v="4797" actId="1076"/>
          <ac:grpSpMkLst>
            <pc:docMk/>
            <pc:sldMk cId="3118701970" sldId="284"/>
            <ac:grpSpMk id="5" creationId="{1E0EDE77-3EB2-C62B-7BBB-7D5DC74B17DB}"/>
          </ac:grpSpMkLst>
        </pc:grpChg>
        <pc:grpChg chg="add del mod">
          <ac:chgData name="TAI Wen Wei" userId="64ef934e-2b62-401b-a2f7-75b57784fbd1" providerId="ADAL" clId="{DD1CEF5C-C015-4824-B716-CC8E74E35213}" dt="2024-06-20T08:25:25.569" v="4776" actId="165"/>
          <ac:grpSpMkLst>
            <pc:docMk/>
            <pc:sldMk cId="3118701970" sldId="284"/>
            <ac:grpSpMk id="8" creationId="{02510DD2-5CF9-31A5-8886-4908B39F52A2}"/>
          </ac:grpSpMkLst>
        </pc:grpChg>
        <pc:grpChg chg="add del mod">
          <ac:chgData name="TAI Wen Wei" userId="64ef934e-2b62-401b-a2f7-75b57784fbd1" providerId="ADAL" clId="{DD1CEF5C-C015-4824-B716-CC8E74E35213}" dt="2024-06-20T08:27:04.544" v="4800" actId="165"/>
          <ac:grpSpMkLst>
            <pc:docMk/>
            <pc:sldMk cId="3118701970" sldId="284"/>
            <ac:grpSpMk id="10" creationId="{85372742-5C23-6E85-FBC5-DFE87152BBF8}"/>
          </ac:grpSpMkLst>
        </pc:grpChg>
        <pc:grpChg chg="add mod">
          <ac:chgData name="TAI Wen Wei" userId="64ef934e-2b62-401b-a2f7-75b57784fbd1" providerId="ADAL" clId="{DD1CEF5C-C015-4824-B716-CC8E74E35213}" dt="2024-06-20T08:27:17.885" v="4804" actId="164"/>
          <ac:grpSpMkLst>
            <pc:docMk/>
            <pc:sldMk cId="3118701970" sldId="284"/>
            <ac:grpSpMk id="11" creationId="{403AA2EE-6468-833F-5CF8-8CAE4DB92E27}"/>
          </ac:grpSpMkLst>
        </pc:grpChg>
        <pc:picChg chg="mod topLvl">
          <ac:chgData name="TAI Wen Wei" userId="64ef934e-2b62-401b-a2f7-75b57784fbd1" providerId="ADAL" clId="{DD1CEF5C-C015-4824-B716-CC8E74E35213}" dt="2024-06-20T08:27:17.885" v="4804" actId="164"/>
          <ac:picMkLst>
            <pc:docMk/>
            <pc:sldMk cId="3118701970" sldId="284"/>
            <ac:picMk id="6" creationId="{2C998881-3DE2-BA8F-9213-061E16BD85A2}"/>
          </ac:picMkLst>
        </pc:picChg>
        <pc:picChg chg="mod">
          <ac:chgData name="TAI Wen Wei" userId="64ef934e-2b62-401b-a2f7-75b57784fbd1" providerId="ADAL" clId="{DD1CEF5C-C015-4824-B716-CC8E74E35213}" dt="2024-06-20T08:24:10.997" v="4758" actId="164"/>
          <ac:picMkLst>
            <pc:docMk/>
            <pc:sldMk cId="3118701970" sldId="284"/>
            <ac:picMk id="9" creationId="{1D53DE09-D1F3-BA7D-BABC-7338EC5D9283}"/>
          </ac:picMkLst>
        </pc:picChg>
      </pc:sldChg>
      <pc:sldChg chg="addSp delSp modSp mod">
        <pc:chgData name="TAI Wen Wei" userId="64ef934e-2b62-401b-a2f7-75b57784fbd1" providerId="ADAL" clId="{DD1CEF5C-C015-4824-B716-CC8E74E35213}" dt="2024-06-20T08:34:56.577" v="4925" actId="27107"/>
        <pc:sldMkLst>
          <pc:docMk/>
          <pc:sldMk cId="177671107" sldId="285"/>
        </pc:sldMkLst>
        <pc:spChg chg="mod">
          <ac:chgData name="TAI Wen Wei" userId="64ef934e-2b62-401b-a2f7-75b57784fbd1" providerId="ADAL" clId="{DD1CEF5C-C015-4824-B716-CC8E74E35213}" dt="2024-06-20T08:34:56.577" v="4925" actId="27107"/>
          <ac:spMkLst>
            <pc:docMk/>
            <pc:sldMk cId="177671107" sldId="285"/>
            <ac:spMk id="5" creationId="{A868533F-AD44-25C2-33F3-16FA8541F0E9}"/>
          </ac:spMkLst>
        </pc:spChg>
        <pc:spChg chg="mod ord">
          <ac:chgData name="TAI Wen Wei" userId="64ef934e-2b62-401b-a2f7-75b57784fbd1" providerId="ADAL" clId="{DD1CEF5C-C015-4824-B716-CC8E74E35213}" dt="2024-06-20T08:34:31.678" v="4922" actId="164"/>
          <ac:spMkLst>
            <pc:docMk/>
            <pc:sldMk cId="177671107" sldId="285"/>
            <ac:spMk id="12" creationId="{FAC6BDCA-CA1E-C7F0-7833-1C28060DF5A0}"/>
          </ac:spMkLst>
        </pc:spChg>
        <pc:spChg chg="mod ord">
          <ac:chgData name="TAI Wen Wei" userId="64ef934e-2b62-401b-a2f7-75b57784fbd1" providerId="ADAL" clId="{DD1CEF5C-C015-4824-B716-CC8E74E35213}" dt="2024-06-20T08:34:31.678" v="4922" actId="164"/>
          <ac:spMkLst>
            <pc:docMk/>
            <pc:sldMk cId="177671107" sldId="285"/>
            <ac:spMk id="13" creationId="{E307E0BC-216F-C65B-4423-24A458BC8958}"/>
          </ac:spMkLst>
        </pc:spChg>
        <pc:spChg chg="add del mod">
          <ac:chgData name="TAI Wen Wei" userId="64ef934e-2b62-401b-a2f7-75b57784fbd1" providerId="ADAL" clId="{DD1CEF5C-C015-4824-B716-CC8E74E35213}" dt="2024-06-20T08:34:26.672" v="4921" actId="478"/>
          <ac:spMkLst>
            <pc:docMk/>
            <pc:sldMk cId="177671107" sldId="285"/>
            <ac:spMk id="29" creationId="{74979A77-E5D6-70F2-D203-0C614797C109}"/>
          </ac:spMkLst>
        </pc:spChg>
        <pc:spChg chg="add del mod">
          <ac:chgData name="TAI Wen Wei" userId="64ef934e-2b62-401b-a2f7-75b57784fbd1" providerId="ADAL" clId="{DD1CEF5C-C015-4824-B716-CC8E74E35213}" dt="2024-06-20T08:34:26.672" v="4921" actId="478"/>
          <ac:spMkLst>
            <pc:docMk/>
            <pc:sldMk cId="177671107" sldId="285"/>
            <ac:spMk id="30" creationId="{17D5C7A9-2277-DFC5-CA91-80EF9E370A53}"/>
          </ac:spMkLst>
        </pc:spChg>
        <pc:spChg chg="add del mod">
          <ac:chgData name="TAI Wen Wei" userId="64ef934e-2b62-401b-a2f7-75b57784fbd1" providerId="ADAL" clId="{DD1CEF5C-C015-4824-B716-CC8E74E35213}" dt="2024-06-20T08:34:26.672" v="4921" actId="478"/>
          <ac:spMkLst>
            <pc:docMk/>
            <pc:sldMk cId="177671107" sldId="285"/>
            <ac:spMk id="31" creationId="{5B67926D-074D-F9FC-A4F5-EABAC84FDAD5}"/>
          </ac:spMkLst>
        </pc:spChg>
        <pc:spChg chg="add del mod">
          <ac:chgData name="TAI Wen Wei" userId="64ef934e-2b62-401b-a2f7-75b57784fbd1" providerId="ADAL" clId="{DD1CEF5C-C015-4824-B716-CC8E74E35213}" dt="2024-06-20T08:34:26.672" v="4921" actId="478"/>
          <ac:spMkLst>
            <pc:docMk/>
            <pc:sldMk cId="177671107" sldId="285"/>
            <ac:spMk id="32" creationId="{1D3B79B6-D37E-C4D3-8EFF-873DE1BAF06C}"/>
          </ac:spMkLst>
        </pc:spChg>
        <pc:spChg chg="add del mod">
          <ac:chgData name="TAI Wen Wei" userId="64ef934e-2b62-401b-a2f7-75b57784fbd1" providerId="ADAL" clId="{DD1CEF5C-C015-4824-B716-CC8E74E35213}" dt="2024-06-20T08:34:26.672" v="4921" actId="478"/>
          <ac:spMkLst>
            <pc:docMk/>
            <pc:sldMk cId="177671107" sldId="285"/>
            <ac:spMk id="33" creationId="{5231B631-DA81-8DD0-C2C2-E1DD9F421CD4}"/>
          </ac:spMkLst>
        </pc:spChg>
        <pc:spChg chg="add del mod">
          <ac:chgData name="TAI Wen Wei" userId="64ef934e-2b62-401b-a2f7-75b57784fbd1" providerId="ADAL" clId="{DD1CEF5C-C015-4824-B716-CC8E74E35213}" dt="2024-06-20T08:34:26.672" v="4921" actId="478"/>
          <ac:spMkLst>
            <pc:docMk/>
            <pc:sldMk cId="177671107" sldId="285"/>
            <ac:spMk id="34" creationId="{CB5F26E9-E092-D68F-9A92-94EE7B637D50}"/>
          </ac:spMkLst>
        </pc:spChg>
        <pc:spChg chg="add del mod">
          <ac:chgData name="TAI Wen Wei" userId="64ef934e-2b62-401b-a2f7-75b57784fbd1" providerId="ADAL" clId="{DD1CEF5C-C015-4824-B716-CC8E74E35213}" dt="2024-06-20T08:34:26.672" v="4921" actId="478"/>
          <ac:spMkLst>
            <pc:docMk/>
            <pc:sldMk cId="177671107" sldId="285"/>
            <ac:spMk id="35" creationId="{990DAAF5-CDB2-2085-8C35-1C89F17E4261}"/>
          </ac:spMkLst>
        </pc:spChg>
        <pc:spChg chg="add del mod">
          <ac:chgData name="TAI Wen Wei" userId="64ef934e-2b62-401b-a2f7-75b57784fbd1" providerId="ADAL" clId="{DD1CEF5C-C015-4824-B716-CC8E74E35213}" dt="2024-06-20T08:34:26.672" v="4921" actId="478"/>
          <ac:spMkLst>
            <pc:docMk/>
            <pc:sldMk cId="177671107" sldId="285"/>
            <ac:spMk id="36" creationId="{E1A06E8C-E5A2-D58D-E014-F1C86B1786D3}"/>
          </ac:spMkLst>
        </pc:spChg>
        <pc:spChg chg="add del mod">
          <ac:chgData name="TAI Wen Wei" userId="64ef934e-2b62-401b-a2f7-75b57784fbd1" providerId="ADAL" clId="{DD1CEF5C-C015-4824-B716-CC8E74E35213}" dt="2024-06-20T08:34:26.672" v="4921" actId="478"/>
          <ac:spMkLst>
            <pc:docMk/>
            <pc:sldMk cId="177671107" sldId="285"/>
            <ac:spMk id="37" creationId="{AB27A8C1-D0B6-4CFE-A642-AE38D87475F7}"/>
          </ac:spMkLst>
        </pc:spChg>
        <pc:grpChg chg="add mod">
          <ac:chgData name="TAI Wen Wei" userId="64ef934e-2b62-401b-a2f7-75b57784fbd1" providerId="ADAL" clId="{DD1CEF5C-C015-4824-B716-CC8E74E35213}" dt="2024-06-20T08:34:31.678" v="4922" actId="164"/>
          <ac:grpSpMkLst>
            <pc:docMk/>
            <pc:sldMk cId="177671107" sldId="285"/>
            <ac:grpSpMk id="42" creationId="{720C85B5-B95E-0B3E-0772-A85B52DBDC07}"/>
          </ac:grpSpMkLst>
        </pc:grpChg>
        <pc:grpChg chg="add mod">
          <ac:chgData name="TAI Wen Wei" userId="64ef934e-2b62-401b-a2f7-75b57784fbd1" providerId="ADAL" clId="{DD1CEF5C-C015-4824-B716-CC8E74E35213}" dt="2024-06-20T08:34:31.678" v="4922" actId="164"/>
          <ac:grpSpMkLst>
            <pc:docMk/>
            <pc:sldMk cId="177671107" sldId="285"/>
            <ac:grpSpMk id="43" creationId="{4E6B32A6-AD4D-5AE4-6AF7-BFE7CDDF4FBB}"/>
          </ac:grpSpMkLst>
        </pc:grpChg>
        <pc:picChg chg="add del mod">
          <ac:chgData name="TAI Wen Wei" userId="64ef934e-2b62-401b-a2f7-75b57784fbd1" providerId="ADAL" clId="{DD1CEF5C-C015-4824-B716-CC8E74E35213}" dt="2024-06-20T08:34:24.078" v="4920" actId="478"/>
          <ac:picMkLst>
            <pc:docMk/>
            <pc:sldMk cId="177671107" sldId="285"/>
            <ac:picMk id="26" creationId="{3AFC0521-5FFA-C412-C1F4-D2F0B06070F2}"/>
          </ac:picMkLst>
        </pc:picChg>
        <pc:picChg chg="mod">
          <ac:chgData name="TAI Wen Wei" userId="64ef934e-2b62-401b-a2f7-75b57784fbd1" providerId="ADAL" clId="{DD1CEF5C-C015-4824-B716-CC8E74E35213}" dt="2024-06-20T08:34:02.626" v="4896" actId="164"/>
          <ac:picMkLst>
            <pc:docMk/>
            <pc:sldMk cId="177671107" sldId="285"/>
            <ac:picMk id="28" creationId="{7D9BFEF4-F239-117C-1031-073027C80FB3}"/>
          </ac:picMkLst>
        </pc:picChg>
        <pc:picChg chg="add del mod">
          <ac:chgData name="TAI Wen Wei" userId="64ef934e-2b62-401b-a2f7-75b57784fbd1" providerId="ADAL" clId="{DD1CEF5C-C015-4824-B716-CC8E74E35213}" dt="2024-06-20T08:32:47.489" v="4873" actId="478"/>
          <ac:picMkLst>
            <pc:docMk/>
            <pc:sldMk cId="177671107" sldId="285"/>
            <ac:picMk id="39" creationId="{E3CBAF63-6849-7BB2-68F9-F63886A80B67}"/>
          </ac:picMkLst>
        </pc:picChg>
        <pc:picChg chg="add mod">
          <ac:chgData name="TAI Wen Wei" userId="64ef934e-2b62-401b-a2f7-75b57784fbd1" providerId="ADAL" clId="{DD1CEF5C-C015-4824-B716-CC8E74E35213}" dt="2024-06-20T08:34:02.626" v="4896" actId="164"/>
          <ac:picMkLst>
            <pc:docMk/>
            <pc:sldMk cId="177671107" sldId="285"/>
            <ac:picMk id="41" creationId="{EC55C727-4BFF-4C1A-A5E4-E9C6A88004E5}"/>
          </ac:picMkLst>
        </pc:picChg>
      </pc:sldChg>
      <pc:sldChg chg="addSp delSp modSp new mod ord">
        <pc:chgData name="TAI Wen Wei" userId="64ef934e-2b62-401b-a2f7-75b57784fbd1" providerId="ADAL" clId="{DD1CEF5C-C015-4824-B716-CC8E74E35213}" dt="2024-06-20T10:58:26.046" v="6061" actId="20577"/>
        <pc:sldMkLst>
          <pc:docMk/>
          <pc:sldMk cId="1065076068" sldId="286"/>
        </pc:sldMkLst>
        <pc:spChg chg="mod">
          <ac:chgData name="TAI Wen Wei" userId="64ef934e-2b62-401b-a2f7-75b57784fbd1" providerId="ADAL" clId="{DD1CEF5C-C015-4824-B716-CC8E74E35213}" dt="2024-06-20T07:52:29.663" v="4404" actId="20577"/>
          <ac:spMkLst>
            <pc:docMk/>
            <pc:sldMk cId="1065076068" sldId="286"/>
            <ac:spMk id="2" creationId="{123C59C9-6394-EF38-4217-967384A9FAC5}"/>
          </ac:spMkLst>
        </pc:spChg>
        <pc:spChg chg="add mod">
          <ac:chgData name="TAI Wen Wei" userId="64ef934e-2b62-401b-a2f7-75b57784fbd1" providerId="ADAL" clId="{DD1CEF5C-C015-4824-B716-CC8E74E35213}" dt="2024-06-20T09:40:59.508" v="5336"/>
          <ac:spMkLst>
            <pc:docMk/>
            <pc:sldMk cId="1065076068" sldId="286"/>
            <ac:spMk id="7" creationId="{A2267A84-27A3-755F-A7AD-0EA5D0B2B6CF}"/>
          </ac:spMkLst>
        </pc:spChg>
        <pc:spChg chg="add mod">
          <ac:chgData name="TAI Wen Wei" userId="64ef934e-2b62-401b-a2f7-75b57784fbd1" providerId="ADAL" clId="{DD1CEF5C-C015-4824-B716-CC8E74E35213}" dt="2024-06-20T09:41:34.922" v="5340"/>
          <ac:spMkLst>
            <pc:docMk/>
            <pc:sldMk cId="1065076068" sldId="286"/>
            <ac:spMk id="9" creationId="{11C75660-5512-4833-B0B2-A1E43724AB22}"/>
          </ac:spMkLst>
        </pc:spChg>
        <pc:spChg chg="mod">
          <ac:chgData name="TAI Wen Wei" userId="64ef934e-2b62-401b-a2f7-75b57784fbd1" providerId="ADAL" clId="{DD1CEF5C-C015-4824-B716-CC8E74E35213}" dt="2024-06-20T10:05:14.954" v="5659"/>
          <ac:spMkLst>
            <pc:docMk/>
            <pc:sldMk cId="1065076068" sldId="286"/>
            <ac:spMk id="13" creationId="{B9D0EB6B-6B7B-2C54-26C4-DC84BC65EFE1}"/>
          </ac:spMkLst>
        </pc:spChg>
        <pc:spChg chg="mod">
          <ac:chgData name="TAI Wen Wei" userId="64ef934e-2b62-401b-a2f7-75b57784fbd1" providerId="ADAL" clId="{DD1CEF5C-C015-4824-B716-CC8E74E35213}" dt="2024-06-20T10:46:19.448" v="5953" actId="207"/>
          <ac:spMkLst>
            <pc:docMk/>
            <pc:sldMk cId="1065076068" sldId="286"/>
            <ac:spMk id="14" creationId="{A8F9B3FD-F349-C051-EFFB-52B2323726F7}"/>
          </ac:spMkLst>
        </pc:spChg>
        <pc:spChg chg="add del mod">
          <ac:chgData name="TAI Wen Wei" userId="64ef934e-2b62-401b-a2f7-75b57784fbd1" providerId="ADAL" clId="{DD1CEF5C-C015-4824-B716-CC8E74E35213}" dt="2024-06-20T10:46:53.034" v="5961" actId="478"/>
          <ac:spMkLst>
            <pc:docMk/>
            <pc:sldMk cId="1065076068" sldId="286"/>
            <ac:spMk id="15" creationId="{BC0CBC36-29DB-370A-598B-51D9631B8528}"/>
          </ac:spMkLst>
        </pc:spChg>
        <pc:spChg chg="add mod">
          <ac:chgData name="TAI Wen Wei" userId="64ef934e-2b62-401b-a2f7-75b57784fbd1" providerId="ADAL" clId="{DD1CEF5C-C015-4824-B716-CC8E74E35213}" dt="2024-06-20T10:58:26.046" v="6061" actId="20577"/>
          <ac:spMkLst>
            <pc:docMk/>
            <pc:sldMk cId="1065076068" sldId="286"/>
            <ac:spMk id="16" creationId="{444328D1-CC43-975B-3165-FD497653A9FE}"/>
          </ac:spMkLst>
        </pc:spChg>
        <pc:grpChg chg="add mod">
          <ac:chgData name="TAI Wen Wei" userId="64ef934e-2b62-401b-a2f7-75b57784fbd1" providerId="ADAL" clId="{DD1CEF5C-C015-4824-B716-CC8E74E35213}" dt="2024-06-20T10:05:14.954" v="5659"/>
          <ac:grpSpMkLst>
            <pc:docMk/>
            <pc:sldMk cId="1065076068" sldId="286"/>
            <ac:grpSpMk id="11" creationId="{16E45036-BEC8-0733-57EF-EBBD232D1A97}"/>
          </ac:grpSpMkLst>
        </pc:grpChg>
        <pc:picChg chg="del mod">
          <ac:chgData name="TAI Wen Wei" userId="64ef934e-2b62-401b-a2f7-75b57784fbd1" providerId="ADAL" clId="{DD1CEF5C-C015-4824-B716-CC8E74E35213}" dt="2024-06-20T09:53:08.421" v="5459" actId="478"/>
          <ac:picMkLst>
            <pc:docMk/>
            <pc:sldMk cId="1065076068" sldId="286"/>
            <ac:picMk id="4" creationId="{4AD4C9D5-D859-5FD6-1106-A27776E72534}"/>
          </ac:picMkLst>
        </pc:picChg>
        <pc:picChg chg="mod ord">
          <ac:chgData name="TAI Wen Wei" userId="64ef934e-2b62-401b-a2f7-75b57784fbd1" providerId="ADAL" clId="{DD1CEF5C-C015-4824-B716-CC8E74E35213}" dt="2024-06-20T09:53:39.259" v="5469" actId="14100"/>
          <ac:picMkLst>
            <pc:docMk/>
            <pc:sldMk cId="1065076068" sldId="286"/>
            <ac:picMk id="6" creationId="{E56C3100-BED6-B60E-53CA-0C4A3859150A}"/>
          </ac:picMkLst>
        </pc:picChg>
        <pc:picChg chg="mod ord modCrop">
          <ac:chgData name="TAI Wen Wei" userId="64ef934e-2b62-401b-a2f7-75b57784fbd1" providerId="ADAL" clId="{DD1CEF5C-C015-4824-B716-CC8E74E35213}" dt="2024-06-20T09:52:54.701" v="5455" actId="14100"/>
          <ac:picMkLst>
            <pc:docMk/>
            <pc:sldMk cId="1065076068" sldId="286"/>
            <ac:picMk id="10" creationId="{D2B9C43C-E3D3-333E-ED45-66D676E8ECD1}"/>
          </ac:picMkLst>
        </pc:picChg>
        <pc:picChg chg="mod">
          <ac:chgData name="TAI Wen Wei" userId="64ef934e-2b62-401b-a2f7-75b57784fbd1" providerId="ADAL" clId="{DD1CEF5C-C015-4824-B716-CC8E74E35213}" dt="2024-06-20T10:02:29.705" v="5610" actId="1036"/>
          <ac:picMkLst>
            <pc:docMk/>
            <pc:sldMk cId="1065076068" sldId="286"/>
            <ac:picMk id="12" creationId="{AEBCFED3-DFEA-8038-B4E3-C84E7E4A0D24}"/>
          </ac:picMkLst>
        </pc:picChg>
        <pc:cxnChg chg="add del mod">
          <ac:chgData name="TAI Wen Wei" userId="64ef934e-2b62-401b-a2f7-75b57784fbd1" providerId="ADAL" clId="{DD1CEF5C-C015-4824-B716-CC8E74E35213}" dt="2024-06-20T09:53:06.712" v="5457" actId="478"/>
          <ac:cxnSpMkLst>
            <pc:docMk/>
            <pc:sldMk cId="1065076068" sldId="286"/>
            <ac:cxnSpMk id="3" creationId="{3C60A890-3B7A-5089-3293-82D6B629E84B}"/>
          </ac:cxnSpMkLst>
        </pc:cxnChg>
        <pc:cxnChg chg="add del mod">
          <ac:chgData name="TAI Wen Wei" userId="64ef934e-2b62-401b-a2f7-75b57784fbd1" providerId="ADAL" clId="{DD1CEF5C-C015-4824-B716-CC8E74E35213}" dt="2024-06-20T09:53:07.041" v="5458" actId="478"/>
          <ac:cxnSpMkLst>
            <pc:docMk/>
            <pc:sldMk cId="1065076068" sldId="286"/>
            <ac:cxnSpMk id="5" creationId="{D2F10A68-F52F-25BA-5DED-CA68A4FD1E8F}"/>
          </ac:cxnSpMkLst>
        </pc:cxnChg>
      </pc:sldChg>
      <pc:sldChg chg="add mod modShow">
        <pc:chgData name="TAI Wen Wei" userId="64ef934e-2b62-401b-a2f7-75b57784fbd1" providerId="ADAL" clId="{DD1CEF5C-C015-4824-B716-CC8E74E35213}" dt="2024-06-20T08:01:11.234" v="4411" actId="729"/>
        <pc:sldMkLst>
          <pc:docMk/>
          <pc:sldMk cId="250792035" sldId="287"/>
        </pc:sldMkLst>
      </pc:sldChg>
      <pc:sldChg chg="add del">
        <pc:chgData name="TAI Wen Wei" userId="64ef934e-2b62-401b-a2f7-75b57784fbd1" providerId="ADAL" clId="{DD1CEF5C-C015-4824-B716-CC8E74E35213}" dt="2024-06-20T08:01:07.526" v="4409" actId="2696"/>
        <pc:sldMkLst>
          <pc:docMk/>
          <pc:sldMk cId="1682993899" sldId="287"/>
        </pc:sldMkLst>
      </pc:sldChg>
      <pc:sldChg chg="modSp new mod">
        <pc:chgData name="TAI Wen Wei" userId="64ef934e-2b62-401b-a2f7-75b57784fbd1" providerId="ADAL" clId="{DD1CEF5C-C015-4824-B716-CC8E74E35213}" dt="2024-06-20T10:54:27.361" v="6045" actId="20577"/>
        <pc:sldMkLst>
          <pc:docMk/>
          <pc:sldMk cId="2657460985" sldId="288"/>
        </pc:sldMkLst>
        <pc:spChg chg="mod">
          <ac:chgData name="TAI Wen Wei" userId="64ef934e-2b62-401b-a2f7-75b57784fbd1" providerId="ADAL" clId="{DD1CEF5C-C015-4824-B716-CC8E74E35213}" dt="2024-06-20T09:00:27.254" v="4990" actId="20577"/>
          <ac:spMkLst>
            <pc:docMk/>
            <pc:sldMk cId="2657460985" sldId="288"/>
            <ac:spMk id="2" creationId="{D657C664-7E8C-263B-01B5-7391C6288226}"/>
          </ac:spMkLst>
        </pc:spChg>
        <pc:spChg chg="mod">
          <ac:chgData name="TAI Wen Wei" userId="64ef934e-2b62-401b-a2f7-75b57784fbd1" providerId="ADAL" clId="{DD1CEF5C-C015-4824-B716-CC8E74E35213}" dt="2024-06-20T10:54:27.361" v="6045" actId="20577"/>
          <ac:spMkLst>
            <pc:docMk/>
            <pc:sldMk cId="2657460985" sldId="288"/>
            <ac:spMk id="4" creationId="{ECE23735-1B52-E46E-9DA6-4F8025109276}"/>
          </ac:spMkLst>
        </pc:spChg>
        <pc:graphicFrameChg chg="modGraphic">
          <ac:chgData name="TAI Wen Wei" userId="64ef934e-2b62-401b-a2f7-75b57784fbd1" providerId="ADAL" clId="{DD1CEF5C-C015-4824-B716-CC8E74E35213}" dt="2024-06-20T10:53:18.943" v="6038" actId="2062"/>
          <ac:graphicFrameMkLst>
            <pc:docMk/>
            <pc:sldMk cId="2657460985" sldId="288"/>
            <ac:graphicFrameMk id="3" creationId="{9C37C150-6965-83CD-6237-A7C947800092}"/>
          </ac:graphicFrameMkLst>
        </pc:graphicFrameChg>
      </pc:sldChg>
      <pc:sldChg chg="addSp delSp modSp new mod">
        <pc:chgData name="TAI Wen Wei" userId="64ef934e-2b62-401b-a2f7-75b57784fbd1" providerId="ADAL" clId="{DD1CEF5C-C015-4824-B716-CC8E74E35213}" dt="2024-06-21T05:54:40.028" v="7421" actId="113"/>
        <pc:sldMkLst>
          <pc:docMk/>
          <pc:sldMk cId="1284732984" sldId="289"/>
        </pc:sldMkLst>
        <pc:spChg chg="mod">
          <ac:chgData name="TAI Wen Wei" userId="64ef934e-2b62-401b-a2f7-75b57784fbd1" providerId="ADAL" clId="{DD1CEF5C-C015-4824-B716-CC8E74E35213}" dt="2024-06-20T10:19:35.890" v="5747" actId="20577"/>
          <ac:spMkLst>
            <pc:docMk/>
            <pc:sldMk cId="1284732984" sldId="289"/>
            <ac:spMk id="2" creationId="{AD10D071-B697-F418-B379-9545C541C247}"/>
          </ac:spMkLst>
        </pc:spChg>
        <pc:spChg chg="add del mod">
          <ac:chgData name="TAI Wen Wei" userId="64ef934e-2b62-401b-a2f7-75b57784fbd1" providerId="ADAL" clId="{DD1CEF5C-C015-4824-B716-CC8E74E35213}" dt="2024-06-20T10:27:38.844" v="5884" actId="478"/>
          <ac:spMkLst>
            <pc:docMk/>
            <pc:sldMk cId="1284732984" sldId="289"/>
            <ac:spMk id="6" creationId="{7ED7F8A3-0AF9-0BAA-122F-0FC556C97ED6}"/>
          </ac:spMkLst>
        </pc:spChg>
        <pc:spChg chg="add mod topLvl">
          <ac:chgData name="TAI Wen Wei" userId="64ef934e-2b62-401b-a2f7-75b57784fbd1" providerId="ADAL" clId="{DD1CEF5C-C015-4824-B716-CC8E74E35213}" dt="2024-06-20T10:28:22.951" v="5900" actId="164"/>
          <ac:spMkLst>
            <pc:docMk/>
            <pc:sldMk cId="1284732984" sldId="289"/>
            <ac:spMk id="7" creationId="{0A8F2013-E664-BA47-0BCB-5BCF04457CC6}"/>
          </ac:spMkLst>
        </pc:spChg>
        <pc:spChg chg="add mod topLvl">
          <ac:chgData name="TAI Wen Wei" userId="64ef934e-2b62-401b-a2f7-75b57784fbd1" providerId="ADAL" clId="{DD1CEF5C-C015-4824-B716-CC8E74E35213}" dt="2024-06-20T10:28:22.951" v="5900" actId="164"/>
          <ac:spMkLst>
            <pc:docMk/>
            <pc:sldMk cId="1284732984" sldId="289"/>
            <ac:spMk id="10" creationId="{0B7A3CD4-A24C-9029-CF13-AAEEFA1C5580}"/>
          </ac:spMkLst>
        </pc:spChg>
        <pc:spChg chg="add mod topLvl">
          <ac:chgData name="TAI Wen Wei" userId="64ef934e-2b62-401b-a2f7-75b57784fbd1" providerId="ADAL" clId="{DD1CEF5C-C015-4824-B716-CC8E74E35213}" dt="2024-06-20T10:28:22.951" v="5900" actId="164"/>
          <ac:spMkLst>
            <pc:docMk/>
            <pc:sldMk cId="1284732984" sldId="289"/>
            <ac:spMk id="11" creationId="{F7711D6B-A49C-D525-8E54-F186492C9CF7}"/>
          </ac:spMkLst>
        </pc:spChg>
        <pc:spChg chg="add mod topLvl">
          <ac:chgData name="TAI Wen Wei" userId="64ef934e-2b62-401b-a2f7-75b57784fbd1" providerId="ADAL" clId="{DD1CEF5C-C015-4824-B716-CC8E74E35213}" dt="2024-06-20T10:28:22.951" v="5900" actId="164"/>
          <ac:spMkLst>
            <pc:docMk/>
            <pc:sldMk cId="1284732984" sldId="289"/>
            <ac:spMk id="12" creationId="{719C4615-393C-A6B0-62C8-C26F3C62ADFA}"/>
          </ac:spMkLst>
        </pc:spChg>
        <pc:spChg chg="add mod topLvl">
          <ac:chgData name="TAI Wen Wei" userId="64ef934e-2b62-401b-a2f7-75b57784fbd1" providerId="ADAL" clId="{DD1CEF5C-C015-4824-B716-CC8E74E35213}" dt="2024-06-20T10:28:22.951" v="5900" actId="164"/>
          <ac:spMkLst>
            <pc:docMk/>
            <pc:sldMk cId="1284732984" sldId="289"/>
            <ac:spMk id="13" creationId="{62316E9B-6552-B215-BC1F-E81531BECB0D}"/>
          </ac:spMkLst>
        </pc:spChg>
        <pc:spChg chg="add mod topLvl">
          <ac:chgData name="TAI Wen Wei" userId="64ef934e-2b62-401b-a2f7-75b57784fbd1" providerId="ADAL" clId="{DD1CEF5C-C015-4824-B716-CC8E74E35213}" dt="2024-06-20T10:28:22.951" v="5900" actId="164"/>
          <ac:spMkLst>
            <pc:docMk/>
            <pc:sldMk cId="1284732984" sldId="289"/>
            <ac:spMk id="14" creationId="{7486E575-1CCD-6839-1F26-2CA9FDCE496B}"/>
          </ac:spMkLst>
        </pc:spChg>
        <pc:spChg chg="add del mod">
          <ac:chgData name="TAI Wen Wei" userId="64ef934e-2b62-401b-a2f7-75b57784fbd1" providerId="ADAL" clId="{DD1CEF5C-C015-4824-B716-CC8E74E35213}" dt="2024-06-20T10:27:39.686" v="5885" actId="478"/>
          <ac:spMkLst>
            <pc:docMk/>
            <pc:sldMk cId="1284732984" sldId="289"/>
            <ac:spMk id="15" creationId="{A680BA0D-FC43-874D-1582-669EED064638}"/>
          </ac:spMkLst>
        </pc:spChg>
        <pc:spChg chg="add del mod">
          <ac:chgData name="TAI Wen Wei" userId="64ef934e-2b62-401b-a2f7-75b57784fbd1" providerId="ADAL" clId="{DD1CEF5C-C015-4824-B716-CC8E74E35213}" dt="2024-06-20T10:27:40.918" v="5886" actId="478"/>
          <ac:spMkLst>
            <pc:docMk/>
            <pc:sldMk cId="1284732984" sldId="289"/>
            <ac:spMk id="16" creationId="{1138A7A5-F1CB-D93A-E059-281756F6AE66}"/>
          </ac:spMkLst>
        </pc:spChg>
        <pc:spChg chg="mod">
          <ac:chgData name="TAI Wen Wei" userId="64ef934e-2b62-401b-a2f7-75b57784fbd1" providerId="ADAL" clId="{DD1CEF5C-C015-4824-B716-CC8E74E35213}" dt="2024-06-21T05:54:40.028" v="7421" actId="113"/>
          <ac:spMkLst>
            <pc:docMk/>
            <pc:sldMk cId="1284732984" sldId="289"/>
            <ac:spMk id="32" creationId="{44524657-50FC-2523-8143-38CA77D73169}"/>
          </ac:spMkLst>
        </pc:spChg>
        <pc:grpChg chg="add del mod">
          <ac:chgData name="TAI Wen Wei" userId="64ef934e-2b62-401b-a2f7-75b57784fbd1" providerId="ADAL" clId="{DD1CEF5C-C015-4824-B716-CC8E74E35213}" dt="2024-06-20T10:27:47.258" v="5888" actId="165"/>
          <ac:grpSpMkLst>
            <pc:docMk/>
            <pc:sldMk cId="1284732984" sldId="289"/>
            <ac:grpSpMk id="17" creationId="{5C2E19BF-A592-964E-194A-F7CC45D3553E}"/>
          </ac:grpSpMkLst>
        </pc:grpChg>
        <pc:grpChg chg="add mod">
          <ac:chgData name="TAI Wen Wei" userId="64ef934e-2b62-401b-a2f7-75b57784fbd1" providerId="ADAL" clId="{DD1CEF5C-C015-4824-B716-CC8E74E35213}" dt="2024-06-20T10:28:47.728" v="5906" actId="1076"/>
          <ac:grpSpMkLst>
            <pc:docMk/>
            <pc:sldMk cId="1284732984" sldId="289"/>
            <ac:grpSpMk id="19" creationId="{C7E17AAB-7716-7EBF-F0EA-85C199AC7E45}"/>
          </ac:grpSpMkLst>
        </pc:grpChg>
        <pc:graphicFrameChg chg="add del mod">
          <ac:chgData name="TAI Wen Wei" userId="64ef934e-2b62-401b-a2f7-75b57784fbd1" providerId="ADAL" clId="{DD1CEF5C-C015-4824-B716-CC8E74E35213}" dt="2024-06-20T10:27:21.891" v="5877" actId="478"/>
          <ac:graphicFrameMkLst>
            <pc:docMk/>
            <pc:sldMk cId="1284732984" sldId="289"/>
            <ac:graphicFrameMk id="5" creationId="{B833655C-04C4-3693-4C1A-1E5576F7E876}"/>
          </ac:graphicFrameMkLst>
        </pc:graphicFrameChg>
        <pc:graphicFrameChg chg="add del mod modGraphic">
          <ac:chgData name="TAI Wen Wei" userId="64ef934e-2b62-401b-a2f7-75b57784fbd1" providerId="ADAL" clId="{DD1CEF5C-C015-4824-B716-CC8E74E35213}" dt="2024-06-20T10:30:01.895" v="5919" actId="1076"/>
          <ac:graphicFrameMkLst>
            <pc:docMk/>
            <pc:sldMk cId="1284732984" sldId="289"/>
            <ac:graphicFrameMk id="20" creationId="{4452E1F0-DF88-8AE5-E103-3334F047956E}"/>
          </ac:graphicFrameMkLst>
        </pc:graphicFrameChg>
        <pc:picChg chg="add del mod">
          <ac:chgData name="TAI Wen Wei" userId="64ef934e-2b62-401b-a2f7-75b57784fbd1" providerId="ADAL" clId="{DD1CEF5C-C015-4824-B716-CC8E74E35213}" dt="2024-06-20T10:23:05.501" v="5793" actId="478"/>
          <ac:picMkLst>
            <pc:docMk/>
            <pc:sldMk cId="1284732984" sldId="289"/>
            <ac:picMk id="4" creationId="{0AF8E747-5BDA-5178-3182-3CAED6CCA94C}"/>
          </ac:picMkLst>
        </pc:picChg>
        <pc:picChg chg="add mod topLvl">
          <ac:chgData name="TAI Wen Wei" userId="64ef934e-2b62-401b-a2f7-75b57784fbd1" providerId="ADAL" clId="{DD1CEF5C-C015-4824-B716-CC8E74E35213}" dt="2024-06-20T10:28:22.951" v="5900" actId="164"/>
          <ac:picMkLst>
            <pc:docMk/>
            <pc:sldMk cId="1284732984" sldId="289"/>
            <ac:picMk id="9" creationId="{F4BE9447-64EE-9BD9-206B-07840C623A4C}"/>
          </ac:picMkLst>
        </pc:picChg>
        <pc:picChg chg="add mod">
          <ac:chgData name="TAI Wen Wei" userId="64ef934e-2b62-401b-a2f7-75b57784fbd1" providerId="ADAL" clId="{DD1CEF5C-C015-4824-B716-CC8E74E35213}" dt="2024-06-20T10:27:30.815" v="5881" actId="1076"/>
          <ac:picMkLst>
            <pc:docMk/>
            <pc:sldMk cId="1284732984" sldId="289"/>
            <ac:picMk id="18" creationId="{9FEE2DC0-5FA4-CE47-6E97-6C6257EEEE7D}"/>
          </ac:picMkLst>
        </pc:picChg>
        <pc:picChg chg="add del mod">
          <ac:chgData name="TAI Wen Wei" userId="64ef934e-2b62-401b-a2f7-75b57784fbd1" providerId="ADAL" clId="{DD1CEF5C-C015-4824-B716-CC8E74E35213}" dt="2024-06-20T10:17:03.423" v="5724" actId="478"/>
          <ac:picMkLst>
            <pc:docMk/>
            <pc:sldMk cId="1284732984" sldId="289"/>
            <ac:picMk id="1026" creationId="{DAD049D4-81BD-0AAF-EF78-742CE2F57CF2}"/>
          </ac:picMkLst>
        </pc:picChg>
      </pc:sldChg>
      <pc:sldChg chg="addSp delSp modSp new mod ord modAnim chgLayout">
        <pc:chgData name="TAI Wen Wei" userId="64ef934e-2b62-401b-a2f7-75b57784fbd1" providerId="ADAL" clId="{DD1CEF5C-C015-4824-B716-CC8E74E35213}" dt="2024-06-21T05:58:51.094" v="7467" actId="1035"/>
        <pc:sldMkLst>
          <pc:docMk/>
          <pc:sldMk cId="3689370446" sldId="290"/>
        </pc:sldMkLst>
        <pc:spChg chg="mod ord">
          <ac:chgData name="TAI Wen Wei" userId="64ef934e-2b62-401b-a2f7-75b57784fbd1" providerId="ADAL" clId="{DD1CEF5C-C015-4824-B716-CC8E74E35213}" dt="2024-06-21T05:52:57.920" v="7420" actId="20577"/>
          <ac:spMkLst>
            <pc:docMk/>
            <pc:sldMk cId="3689370446" sldId="290"/>
            <ac:spMk id="2" creationId="{A8D3719B-B39F-B8E5-6EA1-B2C517A89D17}"/>
          </ac:spMkLst>
        </pc:spChg>
        <pc:spChg chg="mod">
          <ac:chgData name="TAI Wen Wei" userId="64ef934e-2b62-401b-a2f7-75b57784fbd1" providerId="ADAL" clId="{DD1CEF5C-C015-4824-B716-CC8E74E35213}" dt="2024-06-21T05:55:42.943" v="7425" actId="1076"/>
          <ac:spMkLst>
            <pc:docMk/>
            <pc:sldMk cId="3689370446" sldId="290"/>
            <ac:spMk id="13" creationId="{F4011E1A-8A14-AB09-BE13-E5234E496D12}"/>
          </ac:spMkLst>
        </pc:spChg>
        <pc:spChg chg="mod">
          <ac:chgData name="TAI Wen Wei" userId="64ef934e-2b62-401b-a2f7-75b57784fbd1" providerId="ADAL" clId="{DD1CEF5C-C015-4824-B716-CC8E74E35213}" dt="2024-06-21T05:55:42.943" v="7425" actId="1076"/>
          <ac:spMkLst>
            <pc:docMk/>
            <pc:sldMk cId="3689370446" sldId="290"/>
            <ac:spMk id="14" creationId="{D1D81F91-1733-51D2-A6D0-C677AA858A67}"/>
          </ac:spMkLst>
        </pc:spChg>
        <pc:spChg chg="mod">
          <ac:chgData name="TAI Wen Wei" userId="64ef934e-2b62-401b-a2f7-75b57784fbd1" providerId="ADAL" clId="{DD1CEF5C-C015-4824-B716-CC8E74E35213}" dt="2024-06-21T05:55:42.943" v="7425" actId="1076"/>
          <ac:spMkLst>
            <pc:docMk/>
            <pc:sldMk cId="3689370446" sldId="290"/>
            <ac:spMk id="15" creationId="{750CCFB5-0826-53F2-6DF7-06D3905A56C1}"/>
          </ac:spMkLst>
        </pc:spChg>
        <pc:spChg chg="add del mod">
          <ac:chgData name="TAI Wen Wei" userId="64ef934e-2b62-401b-a2f7-75b57784fbd1" providerId="ADAL" clId="{DD1CEF5C-C015-4824-B716-CC8E74E35213}" dt="2024-06-21T05:52:53.249" v="7418" actId="6264"/>
          <ac:spMkLst>
            <pc:docMk/>
            <pc:sldMk cId="3689370446" sldId="290"/>
            <ac:spMk id="17" creationId="{236D8D65-D0E1-3A82-63D9-3C1C7E7015E8}"/>
          </ac:spMkLst>
        </pc:spChg>
        <pc:spChg chg="mod">
          <ac:chgData name="TAI Wen Wei" userId="64ef934e-2b62-401b-a2f7-75b57784fbd1" providerId="ADAL" clId="{DD1CEF5C-C015-4824-B716-CC8E74E35213}" dt="2024-06-21T05:58:51.094" v="7467" actId="1035"/>
          <ac:spMkLst>
            <pc:docMk/>
            <pc:sldMk cId="3689370446" sldId="290"/>
            <ac:spMk id="20" creationId="{263E6071-1BFC-384D-B9EC-E71341F490E4}"/>
          </ac:spMkLst>
        </pc:spChg>
        <pc:spChg chg="mod">
          <ac:chgData name="TAI Wen Wei" userId="64ef934e-2b62-401b-a2f7-75b57784fbd1" providerId="ADAL" clId="{DD1CEF5C-C015-4824-B716-CC8E74E35213}" dt="2024-06-21T05:58:10.491" v="7451" actId="554"/>
          <ac:spMkLst>
            <pc:docMk/>
            <pc:sldMk cId="3689370446" sldId="290"/>
            <ac:spMk id="21" creationId="{CEDD9B7E-1B0B-ACD8-3080-A4937A020F22}"/>
          </ac:spMkLst>
        </pc:spChg>
        <pc:spChg chg="mod">
          <ac:chgData name="TAI Wen Wei" userId="64ef934e-2b62-401b-a2f7-75b57784fbd1" providerId="ADAL" clId="{DD1CEF5C-C015-4824-B716-CC8E74E35213}" dt="2024-06-21T05:56:17.445" v="7428" actId="164"/>
          <ac:spMkLst>
            <pc:docMk/>
            <pc:sldMk cId="3689370446" sldId="290"/>
            <ac:spMk id="22" creationId="{8ECCD060-DF3C-5ED7-9CCA-F50F71987D20}"/>
          </ac:spMkLst>
        </pc:spChg>
        <pc:spChg chg="mod">
          <ac:chgData name="TAI Wen Wei" userId="64ef934e-2b62-401b-a2f7-75b57784fbd1" providerId="ADAL" clId="{DD1CEF5C-C015-4824-B716-CC8E74E35213}" dt="2024-06-21T05:56:17.445" v="7428" actId="164"/>
          <ac:spMkLst>
            <pc:docMk/>
            <pc:sldMk cId="3689370446" sldId="290"/>
            <ac:spMk id="23" creationId="{92A06FE8-A3D0-45DE-0B96-28A7AC972ACB}"/>
          </ac:spMkLst>
        </pc:spChg>
        <pc:spChg chg="mod">
          <ac:chgData name="TAI Wen Wei" userId="64ef934e-2b62-401b-a2f7-75b57784fbd1" providerId="ADAL" clId="{DD1CEF5C-C015-4824-B716-CC8E74E35213}" dt="2024-06-21T05:56:17.445" v="7428" actId="164"/>
          <ac:spMkLst>
            <pc:docMk/>
            <pc:sldMk cId="3689370446" sldId="290"/>
            <ac:spMk id="24" creationId="{8F735FBB-B4FB-A5A5-0859-33552E332014}"/>
          </ac:spMkLst>
        </pc:spChg>
        <pc:spChg chg="mod">
          <ac:chgData name="TAI Wen Wei" userId="64ef934e-2b62-401b-a2f7-75b57784fbd1" providerId="ADAL" clId="{DD1CEF5C-C015-4824-B716-CC8E74E35213}" dt="2024-06-21T05:56:17.445" v="7428" actId="164"/>
          <ac:spMkLst>
            <pc:docMk/>
            <pc:sldMk cId="3689370446" sldId="290"/>
            <ac:spMk id="28" creationId="{0E0DE61B-F7EF-DC59-0AAE-1718F8ACB597}"/>
          </ac:spMkLst>
        </pc:spChg>
        <pc:spChg chg="mod">
          <ac:chgData name="TAI Wen Wei" userId="64ef934e-2b62-401b-a2f7-75b57784fbd1" providerId="ADAL" clId="{DD1CEF5C-C015-4824-B716-CC8E74E35213}" dt="2024-06-21T05:56:17.445" v="7428" actId="164"/>
          <ac:spMkLst>
            <pc:docMk/>
            <pc:sldMk cId="3689370446" sldId="290"/>
            <ac:spMk id="29" creationId="{C87DEC47-374F-3697-C87F-A39BC131235B}"/>
          </ac:spMkLst>
        </pc:spChg>
        <pc:spChg chg="mod topLvl">
          <ac:chgData name="TAI Wen Wei" userId="64ef934e-2b62-401b-a2f7-75b57784fbd1" providerId="ADAL" clId="{DD1CEF5C-C015-4824-B716-CC8E74E35213}" dt="2024-06-21T05:58:10.491" v="7451" actId="554"/>
          <ac:spMkLst>
            <pc:docMk/>
            <pc:sldMk cId="3689370446" sldId="290"/>
            <ac:spMk id="31" creationId="{4CF2895E-9746-2372-C032-5462B94438CF}"/>
          </ac:spMkLst>
        </pc:spChg>
        <pc:spChg chg="mod">
          <ac:chgData name="TAI Wen Wei" userId="64ef934e-2b62-401b-a2f7-75b57784fbd1" providerId="ADAL" clId="{DD1CEF5C-C015-4824-B716-CC8E74E35213}" dt="2024-06-21T05:57:03.089" v="7438" actId="164"/>
          <ac:spMkLst>
            <pc:docMk/>
            <pc:sldMk cId="3689370446" sldId="290"/>
            <ac:spMk id="32" creationId="{55A14537-752F-77A9-BDB0-F5AC162728BD}"/>
          </ac:spMkLst>
        </pc:spChg>
        <pc:spChg chg="mod">
          <ac:chgData name="TAI Wen Wei" userId="64ef934e-2b62-401b-a2f7-75b57784fbd1" providerId="ADAL" clId="{DD1CEF5C-C015-4824-B716-CC8E74E35213}" dt="2024-06-21T05:56:35.181" v="7432" actId="1076"/>
          <ac:spMkLst>
            <pc:docMk/>
            <pc:sldMk cId="3689370446" sldId="290"/>
            <ac:spMk id="33" creationId="{0EEC054D-4540-B903-C92F-2D2AA79E5421}"/>
          </ac:spMkLst>
        </pc:spChg>
        <pc:spChg chg="mod">
          <ac:chgData name="TAI Wen Wei" userId="64ef934e-2b62-401b-a2f7-75b57784fbd1" providerId="ADAL" clId="{DD1CEF5C-C015-4824-B716-CC8E74E35213}" dt="2024-06-21T05:56:17.445" v="7428" actId="164"/>
          <ac:spMkLst>
            <pc:docMk/>
            <pc:sldMk cId="3689370446" sldId="290"/>
            <ac:spMk id="36" creationId="{26DC62DD-7E33-40FF-F723-618D486BEF86}"/>
          </ac:spMkLst>
        </pc:spChg>
        <pc:spChg chg="mod">
          <ac:chgData name="TAI Wen Wei" userId="64ef934e-2b62-401b-a2f7-75b57784fbd1" providerId="ADAL" clId="{DD1CEF5C-C015-4824-B716-CC8E74E35213}" dt="2024-06-21T05:56:17.445" v="7428" actId="164"/>
          <ac:spMkLst>
            <pc:docMk/>
            <pc:sldMk cId="3689370446" sldId="290"/>
            <ac:spMk id="37" creationId="{53B96B79-FD46-F840-C910-B4AD71950CFA}"/>
          </ac:spMkLst>
        </pc:spChg>
        <pc:spChg chg="mod topLvl">
          <ac:chgData name="TAI Wen Wei" userId="64ef934e-2b62-401b-a2f7-75b57784fbd1" providerId="ADAL" clId="{DD1CEF5C-C015-4824-B716-CC8E74E35213}" dt="2024-06-21T05:57:40.167" v="7445" actId="165"/>
          <ac:spMkLst>
            <pc:docMk/>
            <pc:sldMk cId="3689370446" sldId="290"/>
            <ac:spMk id="38" creationId="{759EC0F8-1BB3-0C84-FD50-D02FC153ABE2}"/>
          </ac:spMkLst>
        </pc:spChg>
        <pc:spChg chg="mod">
          <ac:chgData name="TAI Wen Wei" userId="64ef934e-2b62-401b-a2f7-75b57784fbd1" providerId="ADAL" clId="{DD1CEF5C-C015-4824-B716-CC8E74E35213}" dt="2024-06-21T05:56:17.445" v="7428" actId="164"/>
          <ac:spMkLst>
            <pc:docMk/>
            <pc:sldMk cId="3689370446" sldId="290"/>
            <ac:spMk id="43" creationId="{F86497C6-1367-36A6-9526-01CF9210682B}"/>
          </ac:spMkLst>
        </pc:spChg>
        <pc:spChg chg="mod">
          <ac:chgData name="TAI Wen Wei" userId="64ef934e-2b62-401b-a2f7-75b57784fbd1" providerId="ADAL" clId="{DD1CEF5C-C015-4824-B716-CC8E74E35213}" dt="2024-06-21T05:56:17.445" v="7428" actId="164"/>
          <ac:spMkLst>
            <pc:docMk/>
            <pc:sldMk cId="3689370446" sldId="290"/>
            <ac:spMk id="44" creationId="{2E7E6316-FAB3-23D2-D036-5F2460260B24}"/>
          </ac:spMkLst>
        </pc:spChg>
        <pc:spChg chg="mod">
          <ac:chgData name="TAI Wen Wei" userId="64ef934e-2b62-401b-a2f7-75b57784fbd1" providerId="ADAL" clId="{DD1CEF5C-C015-4824-B716-CC8E74E35213}" dt="2024-06-21T05:56:17.445" v="7428" actId="164"/>
          <ac:spMkLst>
            <pc:docMk/>
            <pc:sldMk cId="3689370446" sldId="290"/>
            <ac:spMk id="45" creationId="{78310B93-0752-8B84-F3B6-450D569788F3}"/>
          </ac:spMkLst>
        </pc:spChg>
        <pc:grpChg chg="mod">
          <ac:chgData name="TAI Wen Wei" userId="64ef934e-2b62-401b-a2f7-75b57784fbd1" providerId="ADAL" clId="{DD1CEF5C-C015-4824-B716-CC8E74E35213}" dt="2024-06-21T05:56:25.142" v="7429" actId="164"/>
          <ac:grpSpMkLst>
            <pc:docMk/>
            <pc:sldMk cId="3689370446" sldId="290"/>
            <ac:grpSpMk id="16" creationId="{03A8C69E-1967-D329-876E-6C43D1374BED}"/>
          </ac:grpSpMkLst>
        </pc:grpChg>
        <pc:grpChg chg="add mod">
          <ac:chgData name="TAI Wen Wei" userId="64ef934e-2b62-401b-a2f7-75b57784fbd1" providerId="ADAL" clId="{DD1CEF5C-C015-4824-B716-CC8E74E35213}" dt="2024-06-21T05:57:35.627" v="7444" actId="12789"/>
          <ac:grpSpMkLst>
            <pc:docMk/>
            <pc:sldMk cId="3689370446" sldId="290"/>
            <ac:grpSpMk id="19" creationId="{559430EF-ABB4-428D-7413-CE1360EB48B0}"/>
          </ac:grpSpMkLst>
        </pc:grpChg>
        <pc:grpChg chg="add mod">
          <ac:chgData name="TAI Wen Wei" userId="64ef934e-2b62-401b-a2f7-75b57784fbd1" providerId="ADAL" clId="{DD1CEF5C-C015-4824-B716-CC8E74E35213}" dt="2024-06-21T05:57:35.627" v="7444" actId="12789"/>
          <ac:grpSpMkLst>
            <pc:docMk/>
            <pc:sldMk cId="3689370446" sldId="290"/>
            <ac:grpSpMk id="25" creationId="{54B0F032-BF1C-B02F-92CC-7005C2A9415A}"/>
          </ac:grpSpMkLst>
        </pc:grpChg>
        <pc:grpChg chg="add del mod">
          <ac:chgData name="TAI Wen Wei" userId="64ef934e-2b62-401b-a2f7-75b57784fbd1" providerId="ADAL" clId="{DD1CEF5C-C015-4824-B716-CC8E74E35213}" dt="2024-06-21T05:57:40.167" v="7445" actId="165"/>
          <ac:grpSpMkLst>
            <pc:docMk/>
            <pc:sldMk cId="3689370446" sldId="290"/>
            <ac:grpSpMk id="26" creationId="{D6C82245-0DBD-048C-5653-6011E3980F40}"/>
          </ac:grpSpMkLst>
        </pc:grpChg>
        <pc:grpChg chg="add mod">
          <ac:chgData name="TAI Wen Wei" userId="64ef934e-2b62-401b-a2f7-75b57784fbd1" providerId="ADAL" clId="{DD1CEF5C-C015-4824-B716-CC8E74E35213}" dt="2024-06-21T05:57:35.627" v="7444" actId="12789"/>
          <ac:grpSpMkLst>
            <pc:docMk/>
            <pc:sldMk cId="3689370446" sldId="290"/>
            <ac:grpSpMk id="30" creationId="{2C979429-E93C-6DBD-8CCF-5A2188E26B07}"/>
          </ac:grpSpMkLst>
        </pc:grpChg>
        <pc:picChg chg="mod">
          <ac:chgData name="TAI Wen Wei" userId="64ef934e-2b62-401b-a2f7-75b57784fbd1" providerId="ADAL" clId="{DD1CEF5C-C015-4824-B716-CC8E74E35213}" dt="2024-06-21T05:57:03.089" v="7438" actId="164"/>
          <ac:picMkLst>
            <pc:docMk/>
            <pc:sldMk cId="3689370446" sldId="290"/>
            <ac:picMk id="18" creationId="{663ED67A-2B85-422A-E879-91D40596EF46}"/>
          </ac:picMkLst>
        </pc:picChg>
        <pc:cxnChg chg="mod">
          <ac:chgData name="TAI Wen Wei" userId="64ef934e-2b62-401b-a2f7-75b57784fbd1" providerId="ADAL" clId="{DD1CEF5C-C015-4824-B716-CC8E74E35213}" dt="2024-06-21T05:56:17.445" v="7428" actId="164"/>
          <ac:cxnSpMkLst>
            <pc:docMk/>
            <pc:sldMk cId="3689370446" sldId="290"/>
            <ac:cxnSpMk id="27" creationId="{433591A7-8EDE-0D72-81F9-39FE9A170365}"/>
          </ac:cxnSpMkLst>
        </pc:cxnChg>
        <pc:cxnChg chg="mod">
          <ac:chgData name="TAI Wen Wei" userId="64ef934e-2b62-401b-a2f7-75b57784fbd1" providerId="ADAL" clId="{DD1CEF5C-C015-4824-B716-CC8E74E35213}" dt="2024-06-21T05:56:17.445" v="7428" actId="164"/>
          <ac:cxnSpMkLst>
            <pc:docMk/>
            <pc:sldMk cId="3689370446" sldId="290"/>
            <ac:cxnSpMk id="42" creationId="{13445E16-24F5-BB60-237A-E849BBAC371C}"/>
          </ac:cxnSpMkLst>
        </pc:cxnChg>
      </pc:sldChg>
      <pc:sldChg chg="addSp modSp new mod modShow">
        <pc:chgData name="TAI Wen Wei" userId="64ef934e-2b62-401b-a2f7-75b57784fbd1" providerId="ADAL" clId="{DD1CEF5C-C015-4824-B716-CC8E74E35213}" dt="2024-06-21T03:04:38.984" v="7417" actId="729"/>
        <pc:sldMkLst>
          <pc:docMk/>
          <pc:sldMk cId="3238767979" sldId="291"/>
        </pc:sldMkLst>
        <pc:graphicFrameChg chg="add mod modGraphic">
          <ac:chgData name="TAI Wen Wei" userId="64ef934e-2b62-401b-a2f7-75b57784fbd1" providerId="ADAL" clId="{DD1CEF5C-C015-4824-B716-CC8E74E35213}" dt="2024-06-21T02:50:53.230" v="7416" actId="20577"/>
          <ac:graphicFrameMkLst>
            <pc:docMk/>
            <pc:sldMk cId="3238767979" sldId="291"/>
            <ac:graphicFrameMk id="3" creationId="{13FDA863-72F3-AAAC-8ADA-5A32DF189471}"/>
          </ac:graphicFrameMkLst>
        </pc:graphicFrameChg>
      </pc:sldChg>
      <pc:sldMasterChg chg="addSldLayout delSldLayout modSldLayout">
        <pc:chgData name="TAI Wen Wei" userId="64ef934e-2b62-401b-a2f7-75b57784fbd1" providerId="ADAL" clId="{DD1CEF5C-C015-4824-B716-CC8E74E35213}" dt="2024-06-17T11:53:15.771" v="1692" actId="2085"/>
        <pc:sldMasterMkLst>
          <pc:docMk/>
          <pc:sldMasterMk cId="2460954070" sldId="2147483660"/>
        </pc:sldMasterMkLst>
        <pc:sldLayoutChg chg="addSp delSp modSp new mod setBg">
          <pc:chgData name="TAI Wen Wei" userId="64ef934e-2b62-401b-a2f7-75b57784fbd1" providerId="ADAL" clId="{DD1CEF5C-C015-4824-B716-CC8E74E35213}" dt="2024-06-17T11:41:16.506" v="1475" actId="207"/>
          <pc:sldLayoutMkLst>
            <pc:docMk/>
            <pc:sldMasterMk cId="2460954070" sldId="2147483660"/>
            <pc:sldLayoutMk cId="184160975" sldId="2147483662"/>
          </pc:sldLayoutMkLst>
          <pc:spChg chg="del">
            <ac:chgData name="TAI Wen Wei" userId="64ef934e-2b62-401b-a2f7-75b57784fbd1" providerId="ADAL" clId="{DD1CEF5C-C015-4824-B716-CC8E74E35213}" dt="2024-06-09T12:12:45.641" v="14" actId="478"/>
            <ac:spMkLst>
              <pc:docMk/>
              <pc:sldMasterMk cId="2460954070" sldId="2147483660"/>
              <pc:sldLayoutMk cId="184160975" sldId="2147483662"/>
              <ac:spMk id="2" creationId="{F62D8CD6-2B9E-C9D5-9874-F0BF582E7B5E}"/>
            </ac:spMkLst>
          </pc:spChg>
          <pc:spChg chg="del">
            <ac:chgData name="TAI Wen Wei" userId="64ef934e-2b62-401b-a2f7-75b57784fbd1" providerId="ADAL" clId="{DD1CEF5C-C015-4824-B716-CC8E74E35213}" dt="2024-06-09T12:12:45.641" v="14" actId="478"/>
            <ac:spMkLst>
              <pc:docMk/>
              <pc:sldMasterMk cId="2460954070" sldId="2147483660"/>
              <pc:sldLayoutMk cId="184160975" sldId="2147483662"/>
              <ac:spMk id="3" creationId="{9B28AB2C-CA65-CC89-150D-BEC31B098232}"/>
            </ac:spMkLst>
          </pc:spChg>
          <pc:spChg chg="del">
            <ac:chgData name="TAI Wen Wei" userId="64ef934e-2b62-401b-a2f7-75b57784fbd1" providerId="ADAL" clId="{DD1CEF5C-C015-4824-B716-CC8E74E35213}" dt="2024-06-09T12:12:45.641" v="14" actId="478"/>
            <ac:spMkLst>
              <pc:docMk/>
              <pc:sldMasterMk cId="2460954070" sldId="2147483660"/>
              <pc:sldLayoutMk cId="184160975" sldId="2147483662"/>
              <ac:spMk id="4" creationId="{1923188D-EC85-1931-7431-8B1335238D11}"/>
            </ac:spMkLst>
          </pc:spChg>
          <pc:spChg chg="del">
            <ac:chgData name="TAI Wen Wei" userId="64ef934e-2b62-401b-a2f7-75b57784fbd1" providerId="ADAL" clId="{DD1CEF5C-C015-4824-B716-CC8E74E35213}" dt="2024-06-09T12:12:45.641" v="14" actId="478"/>
            <ac:spMkLst>
              <pc:docMk/>
              <pc:sldMasterMk cId="2460954070" sldId="2147483660"/>
              <pc:sldLayoutMk cId="184160975" sldId="2147483662"/>
              <ac:spMk id="5" creationId="{40B39B1D-2B6F-0802-73BF-703437D1440E}"/>
            </ac:spMkLst>
          </pc:spChg>
          <pc:spChg chg="add mod">
            <ac:chgData name="TAI Wen Wei" userId="64ef934e-2b62-401b-a2f7-75b57784fbd1" providerId="ADAL" clId="{DD1CEF5C-C015-4824-B716-CC8E74E35213}" dt="2024-06-09T12:12:57.101" v="15"/>
            <ac:spMkLst>
              <pc:docMk/>
              <pc:sldMasterMk cId="2460954070" sldId="2147483660"/>
              <pc:sldLayoutMk cId="184160975" sldId="2147483662"/>
              <ac:spMk id="7" creationId="{7AEF1ABC-B1BC-6CE5-B43D-544D95C5D42B}"/>
            </ac:spMkLst>
          </pc:spChg>
          <pc:spChg chg="add mod">
            <ac:chgData name="TAI Wen Wei" userId="64ef934e-2b62-401b-a2f7-75b57784fbd1" providerId="ADAL" clId="{DD1CEF5C-C015-4824-B716-CC8E74E35213}" dt="2024-06-09T12:12:57.101" v="15"/>
            <ac:spMkLst>
              <pc:docMk/>
              <pc:sldMasterMk cId="2460954070" sldId="2147483660"/>
              <pc:sldLayoutMk cId="184160975" sldId="2147483662"/>
              <ac:spMk id="8" creationId="{39AB4199-EC16-9DB8-5E19-7CE062D03B43}"/>
            </ac:spMkLst>
          </pc:spChg>
          <pc:spChg chg="add mod">
            <ac:chgData name="TAI Wen Wei" userId="64ef934e-2b62-401b-a2f7-75b57784fbd1" providerId="ADAL" clId="{DD1CEF5C-C015-4824-B716-CC8E74E35213}" dt="2024-06-17T11:41:16.506" v="1475" actId="207"/>
            <ac:spMkLst>
              <pc:docMk/>
              <pc:sldMasterMk cId="2460954070" sldId="2147483660"/>
              <pc:sldLayoutMk cId="184160975" sldId="2147483662"/>
              <ac:spMk id="9" creationId="{34FA0916-F8FE-BBBE-D601-D6A5434E49C9}"/>
            </ac:spMkLst>
          </pc:spChg>
          <pc:cxnChg chg="add mod">
            <ac:chgData name="TAI Wen Wei" userId="64ef934e-2b62-401b-a2f7-75b57784fbd1" providerId="ADAL" clId="{DD1CEF5C-C015-4824-B716-CC8E74E35213}" dt="2024-06-09T12:12:57.101" v="15"/>
            <ac:cxnSpMkLst>
              <pc:docMk/>
              <pc:sldMasterMk cId="2460954070" sldId="2147483660"/>
              <pc:sldLayoutMk cId="184160975" sldId="2147483662"/>
              <ac:cxnSpMk id="6" creationId="{E11477A8-80BE-47F9-F2EF-9CE8A88AC440}"/>
            </ac:cxnSpMkLst>
          </pc:cxnChg>
        </pc:sldLayoutChg>
        <pc:sldLayoutChg chg="del">
          <pc:chgData name="TAI Wen Wei" userId="64ef934e-2b62-401b-a2f7-75b57784fbd1" providerId="ADAL" clId="{DD1CEF5C-C015-4824-B716-CC8E74E35213}" dt="2024-06-09T12:12:37.534" v="1" actId="2696"/>
          <pc:sldLayoutMkLst>
            <pc:docMk/>
            <pc:sldMasterMk cId="2460954070" sldId="2147483660"/>
            <pc:sldLayoutMk cId="949138452" sldId="2147483662"/>
          </pc:sldLayoutMkLst>
        </pc:sldLayoutChg>
        <pc:sldLayoutChg chg="addSp delSp modSp new mod setBg">
          <pc:chgData name="TAI Wen Wei" userId="64ef934e-2b62-401b-a2f7-75b57784fbd1" providerId="ADAL" clId="{DD1CEF5C-C015-4824-B716-CC8E74E35213}" dt="2024-06-17T11:41:48.363" v="1485" actId="207"/>
          <pc:sldLayoutMkLst>
            <pc:docMk/>
            <pc:sldMasterMk cId="2460954070" sldId="2147483660"/>
            <pc:sldLayoutMk cId="1808110750" sldId="2147483663"/>
          </pc:sldLayoutMkLst>
          <pc:spChg chg="del">
            <ac:chgData name="TAI Wen Wei" userId="64ef934e-2b62-401b-a2f7-75b57784fbd1" providerId="ADAL" clId="{DD1CEF5C-C015-4824-B716-CC8E74E35213}" dt="2024-06-09T12:13:20.363" v="20" actId="478"/>
            <ac:spMkLst>
              <pc:docMk/>
              <pc:sldMasterMk cId="2460954070" sldId="2147483660"/>
              <pc:sldLayoutMk cId="1808110750" sldId="2147483663"/>
              <ac:spMk id="2" creationId="{9950A285-181A-E8C1-1D5F-A77B8DAC1625}"/>
            </ac:spMkLst>
          </pc:spChg>
          <pc:spChg chg="del">
            <ac:chgData name="TAI Wen Wei" userId="64ef934e-2b62-401b-a2f7-75b57784fbd1" providerId="ADAL" clId="{DD1CEF5C-C015-4824-B716-CC8E74E35213}" dt="2024-06-09T12:13:20.363" v="20" actId="478"/>
            <ac:spMkLst>
              <pc:docMk/>
              <pc:sldMasterMk cId="2460954070" sldId="2147483660"/>
              <pc:sldLayoutMk cId="1808110750" sldId="2147483663"/>
              <ac:spMk id="3" creationId="{577D2930-6EE5-410D-93F5-5AB06C43C935}"/>
            </ac:spMkLst>
          </pc:spChg>
          <pc:spChg chg="del">
            <ac:chgData name="TAI Wen Wei" userId="64ef934e-2b62-401b-a2f7-75b57784fbd1" providerId="ADAL" clId="{DD1CEF5C-C015-4824-B716-CC8E74E35213}" dt="2024-06-09T12:13:20.363" v="20" actId="478"/>
            <ac:spMkLst>
              <pc:docMk/>
              <pc:sldMasterMk cId="2460954070" sldId="2147483660"/>
              <pc:sldLayoutMk cId="1808110750" sldId="2147483663"/>
              <ac:spMk id="4" creationId="{DA588CF0-415D-D644-AFCE-373077B3B409}"/>
            </ac:spMkLst>
          </pc:spChg>
          <pc:spChg chg="del">
            <ac:chgData name="TAI Wen Wei" userId="64ef934e-2b62-401b-a2f7-75b57784fbd1" providerId="ADAL" clId="{DD1CEF5C-C015-4824-B716-CC8E74E35213}" dt="2024-06-09T12:13:20.363" v="20" actId="478"/>
            <ac:spMkLst>
              <pc:docMk/>
              <pc:sldMasterMk cId="2460954070" sldId="2147483660"/>
              <pc:sldLayoutMk cId="1808110750" sldId="2147483663"/>
              <ac:spMk id="5" creationId="{59C0C5F8-3617-89E6-3EC8-4CBCF4A85219}"/>
            </ac:spMkLst>
          </pc:spChg>
          <pc:spChg chg="add mod">
            <ac:chgData name="TAI Wen Wei" userId="64ef934e-2b62-401b-a2f7-75b57784fbd1" providerId="ADAL" clId="{DD1CEF5C-C015-4824-B716-CC8E74E35213}" dt="2024-06-09T12:13:21.944" v="21"/>
            <ac:spMkLst>
              <pc:docMk/>
              <pc:sldMasterMk cId="2460954070" sldId="2147483660"/>
              <pc:sldLayoutMk cId="1808110750" sldId="2147483663"/>
              <ac:spMk id="7" creationId="{FB628D99-781C-40F1-54CC-A8A92C785868}"/>
            </ac:spMkLst>
          </pc:spChg>
          <pc:spChg chg="add mod">
            <ac:chgData name="TAI Wen Wei" userId="64ef934e-2b62-401b-a2f7-75b57784fbd1" providerId="ADAL" clId="{DD1CEF5C-C015-4824-B716-CC8E74E35213}" dt="2024-06-17T11:41:48.363" v="1485" actId="207"/>
            <ac:spMkLst>
              <pc:docMk/>
              <pc:sldMasterMk cId="2460954070" sldId="2147483660"/>
              <pc:sldLayoutMk cId="1808110750" sldId="2147483663"/>
              <ac:spMk id="8" creationId="{CC46F08F-8969-8F98-224F-47005105CC56}"/>
            </ac:spMkLst>
          </pc:spChg>
          <pc:spChg chg="add mod">
            <ac:chgData name="TAI Wen Wei" userId="64ef934e-2b62-401b-a2f7-75b57784fbd1" providerId="ADAL" clId="{DD1CEF5C-C015-4824-B716-CC8E74E35213}" dt="2024-06-09T12:13:21.944" v="21"/>
            <ac:spMkLst>
              <pc:docMk/>
              <pc:sldMasterMk cId="2460954070" sldId="2147483660"/>
              <pc:sldLayoutMk cId="1808110750" sldId="2147483663"/>
              <ac:spMk id="9" creationId="{59E9C342-6E98-9FAB-F27D-3E11540D9ED3}"/>
            </ac:spMkLst>
          </pc:spChg>
          <pc:picChg chg="add mod ord modCrop">
            <ac:chgData name="TAI Wen Wei" userId="64ef934e-2b62-401b-a2f7-75b57784fbd1" providerId="ADAL" clId="{DD1CEF5C-C015-4824-B716-CC8E74E35213}" dt="2024-06-10T11:20:16.710" v="323" actId="29295"/>
            <ac:picMkLst>
              <pc:docMk/>
              <pc:sldMasterMk cId="2460954070" sldId="2147483660"/>
              <pc:sldLayoutMk cId="1808110750" sldId="2147483663"/>
              <ac:picMk id="2" creationId="{77CABD00-2EF3-0BBD-1E0F-C6C73F409608}"/>
            </ac:picMkLst>
          </pc:picChg>
          <pc:picChg chg="add del mod">
            <ac:chgData name="TAI Wen Wei" userId="64ef934e-2b62-401b-a2f7-75b57784fbd1" providerId="ADAL" clId="{DD1CEF5C-C015-4824-B716-CC8E74E35213}" dt="2024-06-09T12:13:39.672" v="25" actId="478"/>
            <ac:picMkLst>
              <pc:docMk/>
              <pc:sldMasterMk cId="2460954070" sldId="2147483660"/>
              <pc:sldLayoutMk cId="1808110750" sldId="2147483663"/>
              <ac:picMk id="6" creationId="{D4E13E72-BBB8-A5B2-3B6B-FE3A3E3AE8E6}"/>
            </ac:picMkLst>
          </pc:picChg>
        </pc:sldLayoutChg>
        <pc:sldLayoutChg chg="del">
          <pc:chgData name="TAI Wen Wei" userId="64ef934e-2b62-401b-a2f7-75b57784fbd1" providerId="ADAL" clId="{DD1CEF5C-C015-4824-B716-CC8E74E35213}" dt="2024-06-09T12:12:37.542" v="2" actId="2696"/>
          <pc:sldLayoutMkLst>
            <pc:docMk/>
            <pc:sldMasterMk cId="2460954070" sldId="2147483660"/>
            <pc:sldLayoutMk cId="2591524520" sldId="2147483663"/>
          </pc:sldLayoutMkLst>
        </pc:sldLayoutChg>
        <pc:sldLayoutChg chg="del">
          <pc:chgData name="TAI Wen Wei" userId="64ef934e-2b62-401b-a2f7-75b57784fbd1" providerId="ADAL" clId="{DD1CEF5C-C015-4824-B716-CC8E74E35213}" dt="2024-06-09T12:12:37.557" v="3" actId="2696"/>
          <pc:sldLayoutMkLst>
            <pc:docMk/>
            <pc:sldMasterMk cId="2460954070" sldId="2147483660"/>
            <pc:sldLayoutMk cId="1203092039" sldId="2147483664"/>
          </pc:sldLayoutMkLst>
        </pc:sldLayoutChg>
        <pc:sldLayoutChg chg="delSp new del mod">
          <pc:chgData name="TAI Wen Wei" userId="64ef934e-2b62-401b-a2f7-75b57784fbd1" providerId="ADAL" clId="{DD1CEF5C-C015-4824-B716-CC8E74E35213}" dt="2024-06-17T11:37:35.890" v="1396" actId="2696"/>
          <pc:sldLayoutMkLst>
            <pc:docMk/>
            <pc:sldMasterMk cId="2460954070" sldId="2147483660"/>
            <pc:sldLayoutMk cId="2024326295" sldId="2147483664"/>
          </pc:sldLayoutMkLst>
          <pc:spChg chg="del">
            <ac:chgData name="TAI Wen Wei" userId="64ef934e-2b62-401b-a2f7-75b57784fbd1" providerId="ADAL" clId="{DD1CEF5C-C015-4824-B716-CC8E74E35213}" dt="2024-06-17T11:37:32.936" v="1395" actId="478"/>
            <ac:spMkLst>
              <pc:docMk/>
              <pc:sldMasterMk cId="2460954070" sldId="2147483660"/>
              <pc:sldLayoutMk cId="2024326295" sldId="2147483664"/>
              <ac:spMk id="2" creationId="{7E4BE16A-8913-1271-2516-69B7D1DE6AD0}"/>
            </ac:spMkLst>
          </pc:spChg>
          <pc:spChg chg="del">
            <ac:chgData name="TAI Wen Wei" userId="64ef934e-2b62-401b-a2f7-75b57784fbd1" providerId="ADAL" clId="{DD1CEF5C-C015-4824-B716-CC8E74E35213}" dt="2024-06-17T11:37:32.936" v="1395" actId="478"/>
            <ac:spMkLst>
              <pc:docMk/>
              <pc:sldMasterMk cId="2460954070" sldId="2147483660"/>
              <pc:sldLayoutMk cId="2024326295" sldId="2147483664"/>
              <ac:spMk id="3" creationId="{BA712DEB-9CC7-106F-0019-90599189F470}"/>
            </ac:spMkLst>
          </pc:spChg>
          <pc:spChg chg="del">
            <ac:chgData name="TAI Wen Wei" userId="64ef934e-2b62-401b-a2f7-75b57784fbd1" providerId="ADAL" clId="{DD1CEF5C-C015-4824-B716-CC8E74E35213}" dt="2024-06-17T11:37:32.936" v="1395" actId="478"/>
            <ac:spMkLst>
              <pc:docMk/>
              <pc:sldMasterMk cId="2460954070" sldId="2147483660"/>
              <pc:sldLayoutMk cId="2024326295" sldId="2147483664"/>
              <ac:spMk id="4" creationId="{5E667833-F4C2-D59C-C877-63E1A653C0E8}"/>
            </ac:spMkLst>
          </pc:spChg>
          <pc:spChg chg="del">
            <ac:chgData name="TAI Wen Wei" userId="64ef934e-2b62-401b-a2f7-75b57784fbd1" providerId="ADAL" clId="{DD1CEF5C-C015-4824-B716-CC8E74E35213}" dt="2024-06-17T11:37:32.936" v="1395" actId="478"/>
            <ac:spMkLst>
              <pc:docMk/>
              <pc:sldMasterMk cId="2460954070" sldId="2147483660"/>
              <pc:sldLayoutMk cId="2024326295" sldId="2147483664"/>
              <ac:spMk id="5" creationId="{B20ED114-B9DD-98A1-4630-82E9D9FF537F}"/>
            </ac:spMkLst>
          </pc:spChg>
        </pc:sldLayoutChg>
        <pc:sldLayoutChg chg="delSp modSp del mod setBg">
          <pc:chgData name="TAI Wen Wei" userId="64ef934e-2b62-401b-a2f7-75b57784fbd1" providerId="ADAL" clId="{DD1CEF5C-C015-4824-B716-CC8E74E35213}" dt="2024-06-17T11:41:06.209" v="1473" actId="2696"/>
          <pc:sldLayoutMkLst>
            <pc:docMk/>
            <pc:sldMasterMk cId="2460954070" sldId="2147483660"/>
            <pc:sldLayoutMk cId="2001859807" sldId="2147483665"/>
          </pc:sldLayoutMkLst>
          <pc:spChg chg="mod topLvl">
            <ac:chgData name="TAI Wen Wei" userId="64ef934e-2b62-401b-a2f7-75b57784fbd1" providerId="ADAL" clId="{DD1CEF5C-C015-4824-B716-CC8E74E35213}" dt="2024-06-17T11:37:45.318" v="1398" actId="165"/>
            <ac:spMkLst>
              <pc:docMk/>
              <pc:sldMasterMk cId="2460954070" sldId="2147483660"/>
              <pc:sldLayoutMk cId="2001859807" sldId="2147483665"/>
              <ac:spMk id="4" creationId="{1511EC83-9AD8-8EEE-CD7A-0FA1067B7E25}"/>
            </ac:spMkLst>
          </pc:spChg>
          <pc:spChg chg="mod topLvl">
            <ac:chgData name="TAI Wen Wei" userId="64ef934e-2b62-401b-a2f7-75b57784fbd1" providerId="ADAL" clId="{DD1CEF5C-C015-4824-B716-CC8E74E35213}" dt="2024-06-17T11:38:27.963" v="1401" actId="2085"/>
            <ac:spMkLst>
              <pc:docMk/>
              <pc:sldMasterMk cId="2460954070" sldId="2147483660"/>
              <pc:sldLayoutMk cId="2001859807" sldId="2147483665"/>
              <ac:spMk id="5" creationId="{66CE2D2E-BA19-50DF-8C43-69D08CA9D1E2}"/>
            </ac:spMkLst>
          </pc:spChg>
          <pc:spChg chg="mod topLvl">
            <ac:chgData name="TAI Wen Wei" userId="64ef934e-2b62-401b-a2f7-75b57784fbd1" providerId="ADAL" clId="{DD1CEF5C-C015-4824-B716-CC8E74E35213}" dt="2024-06-17T11:37:45.318" v="1398" actId="165"/>
            <ac:spMkLst>
              <pc:docMk/>
              <pc:sldMasterMk cId="2460954070" sldId="2147483660"/>
              <pc:sldLayoutMk cId="2001859807" sldId="2147483665"/>
              <ac:spMk id="8" creationId="{23B029D3-AF8B-94C1-0A8F-BCF7DB742F5F}"/>
            </ac:spMkLst>
          </pc:spChg>
          <pc:spChg chg="mod topLvl">
            <ac:chgData name="TAI Wen Wei" userId="64ef934e-2b62-401b-a2f7-75b57784fbd1" providerId="ADAL" clId="{DD1CEF5C-C015-4824-B716-CC8E74E35213}" dt="2024-06-17T11:38:27.963" v="1401" actId="2085"/>
            <ac:spMkLst>
              <pc:docMk/>
              <pc:sldMasterMk cId="2460954070" sldId="2147483660"/>
              <pc:sldLayoutMk cId="2001859807" sldId="2147483665"/>
              <ac:spMk id="9" creationId="{D7651DC2-231D-98C4-14E7-ADEB78F8FEFD}"/>
            </ac:spMkLst>
          </pc:spChg>
          <pc:spChg chg="mod topLvl">
            <ac:chgData name="TAI Wen Wei" userId="64ef934e-2b62-401b-a2f7-75b57784fbd1" providerId="ADAL" clId="{DD1CEF5C-C015-4824-B716-CC8E74E35213}" dt="2024-06-17T11:37:45.318" v="1398" actId="165"/>
            <ac:spMkLst>
              <pc:docMk/>
              <pc:sldMasterMk cId="2460954070" sldId="2147483660"/>
              <pc:sldLayoutMk cId="2001859807" sldId="2147483665"/>
              <ac:spMk id="11" creationId="{FDFF0D90-E52B-BB52-BCFE-653113B96888}"/>
            </ac:spMkLst>
          </pc:spChg>
          <pc:spChg chg="mod topLvl">
            <ac:chgData name="TAI Wen Wei" userId="64ef934e-2b62-401b-a2f7-75b57784fbd1" providerId="ADAL" clId="{DD1CEF5C-C015-4824-B716-CC8E74E35213}" dt="2024-06-17T11:38:27.963" v="1401" actId="2085"/>
            <ac:spMkLst>
              <pc:docMk/>
              <pc:sldMasterMk cId="2460954070" sldId="2147483660"/>
              <pc:sldLayoutMk cId="2001859807" sldId="2147483665"/>
              <ac:spMk id="12" creationId="{471B8698-0E8A-2E4C-267E-6CFD6BD1207F}"/>
            </ac:spMkLst>
          </pc:spChg>
          <pc:spChg chg="mod topLvl">
            <ac:chgData name="TAI Wen Wei" userId="64ef934e-2b62-401b-a2f7-75b57784fbd1" providerId="ADAL" clId="{DD1CEF5C-C015-4824-B716-CC8E74E35213}" dt="2024-06-17T11:37:45.318" v="1398" actId="165"/>
            <ac:spMkLst>
              <pc:docMk/>
              <pc:sldMasterMk cId="2460954070" sldId="2147483660"/>
              <pc:sldLayoutMk cId="2001859807" sldId="2147483665"/>
              <ac:spMk id="14" creationId="{3FA9A650-57FE-5940-57F7-2BD7E1588073}"/>
            </ac:spMkLst>
          </pc:spChg>
          <pc:spChg chg="mod topLvl">
            <ac:chgData name="TAI Wen Wei" userId="64ef934e-2b62-401b-a2f7-75b57784fbd1" providerId="ADAL" clId="{DD1CEF5C-C015-4824-B716-CC8E74E35213}" dt="2024-06-17T11:38:27.963" v="1401" actId="2085"/>
            <ac:spMkLst>
              <pc:docMk/>
              <pc:sldMasterMk cId="2460954070" sldId="2147483660"/>
              <pc:sldLayoutMk cId="2001859807" sldId="2147483665"/>
              <ac:spMk id="15" creationId="{D321D497-2C18-F9BB-6C95-2819D05468A5}"/>
            </ac:spMkLst>
          </pc:spChg>
          <pc:grpChg chg="del">
            <ac:chgData name="TAI Wen Wei" userId="64ef934e-2b62-401b-a2f7-75b57784fbd1" providerId="ADAL" clId="{DD1CEF5C-C015-4824-B716-CC8E74E35213}" dt="2024-06-17T11:37:45.318" v="1398" actId="165"/>
            <ac:grpSpMkLst>
              <pc:docMk/>
              <pc:sldMasterMk cId="2460954070" sldId="2147483660"/>
              <pc:sldLayoutMk cId="2001859807" sldId="2147483665"/>
              <ac:grpSpMk id="19" creationId="{668FA9D3-0675-8878-DDEE-F564045A3E51}"/>
            </ac:grpSpMkLst>
          </pc:grpChg>
        </pc:sldLayoutChg>
        <pc:sldLayoutChg chg="del">
          <pc:chgData name="TAI Wen Wei" userId="64ef934e-2b62-401b-a2f7-75b57784fbd1" providerId="ADAL" clId="{DD1CEF5C-C015-4824-B716-CC8E74E35213}" dt="2024-06-09T12:12:37.574" v="4" actId="2696"/>
          <pc:sldLayoutMkLst>
            <pc:docMk/>
            <pc:sldMasterMk cId="2460954070" sldId="2147483660"/>
            <pc:sldLayoutMk cId="3733172339" sldId="2147483665"/>
          </pc:sldLayoutMkLst>
        </pc:sldLayoutChg>
        <pc:sldLayoutChg chg="delSp modSp mod">
          <pc:chgData name="TAI Wen Wei" userId="64ef934e-2b62-401b-a2f7-75b57784fbd1" providerId="ADAL" clId="{DD1CEF5C-C015-4824-B716-CC8E74E35213}" dt="2024-06-17T11:53:15.771" v="1692" actId="2085"/>
          <pc:sldLayoutMkLst>
            <pc:docMk/>
            <pc:sldMasterMk cId="2460954070" sldId="2147483660"/>
            <pc:sldLayoutMk cId="2238691051" sldId="2147483666"/>
          </pc:sldLayoutMkLst>
          <pc:spChg chg="mod topLvl">
            <ac:chgData name="TAI Wen Wei" userId="64ef934e-2b62-401b-a2f7-75b57784fbd1" providerId="ADAL" clId="{DD1CEF5C-C015-4824-B716-CC8E74E35213}" dt="2024-06-17T11:52:58.138" v="1691" actId="2085"/>
            <ac:spMkLst>
              <pc:docMk/>
              <pc:sldMasterMk cId="2460954070" sldId="2147483660"/>
              <pc:sldLayoutMk cId="2238691051" sldId="2147483666"/>
              <ac:spMk id="4" creationId="{1511EC83-9AD8-8EEE-CD7A-0FA1067B7E25}"/>
            </ac:spMkLst>
          </pc:spChg>
          <pc:spChg chg="mod topLvl">
            <ac:chgData name="TAI Wen Wei" userId="64ef934e-2b62-401b-a2f7-75b57784fbd1" providerId="ADAL" clId="{DD1CEF5C-C015-4824-B716-CC8E74E35213}" dt="2024-06-17T11:53:15.771" v="1692" actId="2085"/>
            <ac:spMkLst>
              <pc:docMk/>
              <pc:sldMasterMk cId="2460954070" sldId="2147483660"/>
              <pc:sldLayoutMk cId="2238691051" sldId="2147483666"/>
              <ac:spMk id="5" creationId="{66CE2D2E-BA19-50DF-8C43-69D08CA9D1E2}"/>
            </ac:spMkLst>
          </pc:spChg>
          <pc:spChg chg="mod topLvl">
            <ac:chgData name="TAI Wen Wei" userId="64ef934e-2b62-401b-a2f7-75b57784fbd1" providerId="ADAL" clId="{DD1CEF5C-C015-4824-B716-CC8E74E35213}" dt="2024-06-17T11:52:58.138" v="1691" actId="2085"/>
            <ac:spMkLst>
              <pc:docMk/>
              <pc:sldMasterMk cId="2460954070" sldId="2147483660"/>
              <pc:sldLayoutMk cId="2238691051" sldId="2147483666"/>
              <ac:spMk id="8" creationId="{23B029D3-AF8B-94C1-0A8F-BCF7DB742F5F}"/>
            </ac:spMkLst>
          </pc:spChg>
          <pc:spChg chg="mod topLvl">
            <ac:chgData name="TAI Wen Wei" userId="64ef934e-2b62-401b-a2f7-75b57784fbd1" providerId="ADAL" clId="{DD1CEF5C-C015-4824-B716-CC8E74E35213}" dt="2024-06-17T11:53:15.771" v="1692" actId="2085"/>
            <ac:spMkLst>
              <pc:docMk/>
              <pc:sldMasterMk cId="2460954070" sldId="2147483660"/>
              <pc:sldLayoutMk cId="2238691051" sldId="2147483666"/>
              <ac:spMk id="9" creationId="{D7651DC2-231D-98C4-14E7-ADEB78F8FEFD}"/>
            </ac:spMkLst>
          </pc:spChg>
          <pc:spChg chg="mod topLvl">
            <ac:chgData name="TAI Wen Wei" userId="64ef934e-2b62-401b-a2f7-75b57784fbd1" providerId="ADAL" clId="{DD1CEF5C-C015-4824-B716-CC8E74E35213}" dt="2024-06-17T11:52:58.138" v="1691" actId="2085"/>
            <ac:spMkLst>
              <pc:docMk/>
              <pc:sldMasterMk cId="2460954070" sldId="2147483660"/>
              <pc:sldLayoutMk cId="2238691051" sldId="2147483666"/>
              <ac:spMk id="11" creationId="{FDFF0D90-E52B-BB52-BCFE-653113B96888}"/>
            </ac:spMkLst>
          </pc:spChg>
          <pc:spChg chg="mod topLvl">
            <ac:chgData name="TAI Wen Wei" userId="64ef934e-2b62-401b-a2f7-75b57784fbd1" providerId="ADAL" clId="{DD1CEF5C-C015-4824-B716-CC8E74E35213}" dt="2024-06-17T11:53:15.771" v="1692" actId="2085"/>
            <ac:spMkLst>
              <pc:docMk/>
              <pc:sldMasterMk cId="2460954070" sldId="2147483660"/>
              <pc:sldLayoutMk cId="2238691051" sldId="2147483666"/>
              <ac:spMk id="12" creationId="{471B8698-0E8A-2E4C-267E-6CFD6BD1207F}"/>
            </ac:spMkLst>
          </pc:spChg>
          <pc:spChg chg="mod topLvl">
            <ac:chgData name="TAI Wen Wei" userId="64ef934e-2b62-401b-a2f7-75b57784fbd1" providerId="ADAL" clId="{DD1CEF5C-C015-4824-B716-CC8E74E35213}" dt="2024-06-17T11:52:58.138" v="1691" actId="2085"/>
            <ac:spMkLst>
              <pc:docMk/>
              <pc:sldMasterMk cId="2460954070" sldId="2147483660"/>
              <pc:sldLayoutMk cId="2238691051" sldId="2147483666"/>
              <ac:spMk id="14" creationId="{3FA9A650-57FE-5940-57F7-2BD7E1588073}"/>
            </ac:spMkLst>
          </pc:spChg>
          <pc:spChg chg="mod topLvl">
            <ac:chgData name="TAI Wen Wei" userId="64ef934e-2b62-401b-a2f7-75b57784fbd1" providerId="ADAL" clId="{DD1CEF5C-C015-4824-B716-CC8E74E35213}" dt="2024-06-17T11:53:15.771" v="1692" actId="2085"/>
            <ac:spMkLst>
              <pc:docMk/>
              <pc:sldMasterMk cId="2460954070" sldId="2147483660"/>
              <pc:sldLayoutMk cId="2238691051" sldId="2147483666"/>
              <ac:spMk id="15" creationId="{D321D497-2C18-F9BB-6C95-2819D05468A5}"/>
            </ac:spMkLst>
          </pc:spChg>
          <pc:grpChg chg="del">
            <ac:chgData name="TAI Wen Wei" userId="64ef934e-2b62-401b-a2f7-75b57784fbd1" providerId="ADAL" clId="{DD1CEF5C-C015-4824-B716-CC8E74E35213}" dt="2024-06-17T11:52:48.876" v="1689" actId="165"/>
            <ac:grpSpMkLst>
              <pc:docMk/>
              <pc:sldMasterMk cId="2460954070" sldId="2147483660"/>
              <pc:sldLayoutMk cId="2238691051" sldId="2147483666"/>
              <ac:grpSpMk id="19" creationId="{668FA9D3-0675-8878-DDEE-F564045A3E51}"/>
            </ac:grpSpMkLst>
          </pc:grpChg>
        </pc:sldLayoutChg>
        <pc:sldLayoutChg chg="del">
          <pc:chgData name="TAI Wen Wei" userId="64ef934e-2b62-401b-a2f7-75b57784fbd1" providerId="ADAL" clId="{DD1CEF5C-C015-4824-B716-CC8E74E35213}" dt="2024-06-09T12:12:37.582" v="5" actId="2696"/>
          <pc:sldLayoutMkLst>
            <pc:docMk/>
            <pc:sldMasterMk cId="2460954070" sldId="2147483660"/>
            <pc:sldLayoutMk cId="3210312558" sldId="2147483666"/>
          </pc:sldLayoutMkLst>
        </pc:sldLayoutChg>
        <pc:sldLayoutChg chg="del">
          <pc:chgData name="TAI Wen Wei" userId="64ef934e-2b62-401b-a2f7-75b57784fbd1" providerId="ADAL" clId="{DD1CEF5C-C015-4824-B716-CC8E74E35213}" dt="2024-06-09T12:12:37.590" v="6" actId="2696"/>
          <pc:sldLayoutMkLst>
            <pc:docMk/>
            <pc:sldMasterMk cId="2460954070" sldId="2147483660"/>
            <pc:sldLayoutMk cId="3146388984" sldId="2147483667"/>
          </pc:sldLayoutMkLst>
        </pc:sldLayoutChg>
        <pc:sldLayoutChg chg="del">
          <pc:chgData name="TAI Wen Wei" userId="64ef934e-2b62-401b-a2f7-75b57784fbd1" providerId="ADAL" clId="{DD1CEF5C-C015-4824-B716-CC8E74E35213}" dt="2024-06-09T12:12:37.604" v="7" actId="2696"/>
          <pc:sldLayoutMkLst>
            <pc:docMk/>
            <pc:sldMasterMk cId="2460954070" sldId="2147483660"/>
            <pc:sldLayoutMk cId="3171841454" sldId="2147483668"/>
          </pc:sldLayoutMkLst>
        </pc:sldLayoutChg>
        <pc:sldLayoutChg chg="del">
          <pc:chgData name="TAI Wen Wei" userId="64ef934e-2b62-401b-a2f7-75b57784fbd1" providerId="ADAL" clId="{DD1CEF5C-C015-4824-B716-CC8E74E35213}" dt="2024-06-09T12:12:37.613" v="8" actId="2696"/>
          <pc:sldLayoutMkLst>
            <pc:docMk/>
            <pc:sldMasterMk cId="2460954070" sldId="2147483660"/>
            <pc:sldLayoutMk cId="1718958274" sldId="2147483669"/>
          </pc:sldLayoutMkLst>
        </pc:sldLayoutChg>
        <pc:sldLayoutChg chg="del">
          <pc:chgData name="TAI Wen Wei" userId="64ef934e-2b62-401b-a2f7-75b57784fbd1" providerId="ADAL" clId="{DD1CEF5C-C015-4824-B716-CC8E74E35213}" dt="2024-06-09T12:12:37.622" v="9" actId="2696"/>
          <pc:sldLayoutMkLst>
            <pc:docMk/>
            <pc:sldMasterMk cId="2460954070" sldId="2147483660"/>
            <pc:sldLayoutMk cId="2202905451" sldId="2147483670"/>
          </pc:sldLayoutMkLst>
        </pc:sldLayoutChg>
        <pc:sldLayoutChg chg="del">
          <pc:chgData name="TAI Wen Wei" userId="64ef934e-2b62-401b-a2f7-75b57784fbd1" providerId="ADAL" clId="{DD1CEF5C-C015-4824-B716-CC8E74E35213}" dt="2024-06-09T12:12:37.633" v="10" actId="2696"/>
          <pc:sldLayoutMkLst>
            <pc:docMk/>
            <pc:sldMasterMk cId="2460954070" sldId="2147483660"/>
            <pc:sldLayoutMk cId="3479445657" sldId="2147483671"/>
          </pc:sldLayoutMkLst>
        </pc:sldLayoutChg>
      </pc:sldMasterChg>
      <pc:sldMasterChg chg="new del mod addSldLayout delSldLayout">
        <pc:chgData name="TAI Wen Wei" userId="64ef934e-2b62-401b-a2f7-75b57784fbd1" providerId="ADAL" clId="{DD1CEF5C-C015-4824-B716-CC8E74E35213}" dt="2024-06-09T12:12:41.180" v="12" actId="6938"/>
        <pc:sldMasterMkLst>
          <pc:docMk/>
          <pc:sldMasterMk cId="1301859782" sldId="2147483662"/>
        </pc:sldMasterMkLst>
        <pc:sldLayoutChg chg="new del replId">
          <pc:chgData name="TAI Wen Wei" userId="64ef934e-2b62-401b-a2f7-75b57784fbd1" providerId="ADAL" clId="{DD1CEF5C-C015-4824-B716-CC8E74E35213}" dt="2024-06-09T12:12:41.180" v="12" actId="6938"/>
          <pc:sldLayoutMkLst>
            <pc:docMk/>
            <pc:sldMasterMk cId="1301859782" sldId="2147483662"/>
            <pc:sldLayoutMk cId="2951223460" sldId="2147483663"/>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4277727139" sldId="2147483664"/>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2271246737" sldId="2147483665"/>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1100273238" sldId="2147483666"/>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1927620410" sldId="2147483667"/>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3781224543" sldId="2147483668"/>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3531068239" sldId="2147483669"/>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1828049474" sldId="2147483670"/>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2430433181" sldId="2147483671"/>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2984261167" sldId="2147483672"/>
          </pc:sldLayoutMkLst>
        </pc:sldLayoutChg>
        <pc:sldLayoutChg chg="new del replId">
          <pc:chgData name="TAI Wen Wei" userId="64ef934e-2b62-401b-a2f7-75b57784fbd1" providerId="ADAL" clId="{DD1CEF5C-C015-4824-B716-CC8E74E35213}" dt="2024-06-09T12:12:41.180" v="12" actId="6938"/>
          <pc:sldLayoutMkLst>
            <pc:docMk/>
            <pc:sldMasterMk cId="1301859782" sldId="2147483662"/>
            <pc:sldLayoutMk cId="3322330552" sldId="2147483673"/>
          </pc:sldLayoutMkLst>
        </pc:sldLayoutChg>
      </pc:sldMasterChg>
      <pc:sldMasterChg chg="new del mod addSldLayout delSldLayout">
        <pc:chgData name="TAI Wen Wei" userId="64ef934e-2b62-401b-a2f7-75b57784fbd1" providerId="ADAL" clId="{DD1CEF5C-C015-4824-B716-CC8E74E35213}" dt="2024-06-09T12:13:09.883" v="18" actId="6938"/>
        <pc:sldMasterMkLst>
          <pc:docMk/>
          <pc:sldMasterMk cId="2155401311" sldId="2147483663"/>
        </pc:sldMasterMkLst>
        <pc:sldLayoutChg chg="new del replId">
          <pc:chgData name="TAI Wen Wei" userId="64ef934e-2b62-401b-a2f7-75b57784fbd1" providerId="ADAL" clId="{DD1CEF5C-C015-4824-B716-CC8E74E35213}" dt="2024-06-09T12:13:09.883" v="18" actId="6938"/>
          <pc:sldLayoutMkLst>
            <pc:docMk/>
            <pc:sldMasterMk cId="2155401311" sldId="2147483663"/>
            <pc:sldLayoutMk cId="3959472246" sldId="2147483664"/>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538188802" sldId="2147483665"/>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3247215298" sldId="2147483666"/>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2067036544" sldId="2147483667"/>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3182319173" sldId="2147483668"/>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3907530964" sldId="2147483669"/>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2462634572" sldId="2147483670"/>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207225732" sldId="2147483671"/>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1187042184" sldId="2147483672"/>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3604831131" sldId="2147483673"/>
          </pc:sldLayoutMkLst>
        </pc:sldLayoutChg>
        <pc:sldLayoutChg chg="new del replId">
          <pc:chgData name="TAI Wen Wei" userId="64ef934e-2b62-401b-a2f7-75b57784fbd1" providerId="ADAL" clId="{DD1CEF5C-C015-4824-B716-CC8E74E35213}" dt="2024-06-09T12:13:09.883" v="18" actId="6938"/>
          <pc:sldLayoutMkLst>
            <pc:docMk/>
            <pc:sldMasterMk cId="2155401311" sldId="2147483663"/>
            <pc:sldLayoutMk cId="2084098955" sldId="2147483674"/>
          </pc:sldLayoutMkLst>
        </pc:sldLayoutChg>
      </pc:sldMasterChg>
    </pc:docChg>
  </pc:docChgLst>
  <pc:docChgLst>
    <pc:chgData name="QIU Ruiliu" userId="S::ruiliu.qiu.2023@mitb.smu.edu.sg::86b991fe-5496-483a-a838-631aa9b6487a" providerId="AD" clId="Web-{5434DB5C-0980-A90F-6799-9C5C8DC70EA5}"/>
    <pc:docChg chg="modSld sldOrd">
      <pc:chgData name="QIU Ruiliu" userId="S::ruiliu.qiu.2023@mitb.smu.edu.sg::86b991fe-5496-483a-a838-631aa9b6487a" providerId="AD" clId="Web-{5434DB5C-0980-A90F-6799-9C5C8DC70EA5}" dt="2024-06-21T06:57:18.759" v="1"/>
      <pc:docMkLst>
        <pc:docMk/>
      </pc:docMkLst>
      <pc:sldChg chg="delSp">
        <pc:chgData name="QIU Ruiliu" userId="S::ruiliu.qiu.2023@mitb.smu.edu.sg::86b991fe-5496-483a-a838-631aa9b6487a" providerId="AD" clId="Web-{5434DB5C-0980-A90F-6799-9C5C8DC70EA5}" dt="2024-06-21T06:56:40.351" v="0"/>
        <pc:sldMkLst>
          <pc:docMk/>
          <pc:sldMk cId="2624664943" sldId="281"/>
        </pc:sldMkLst>
        <pc:spChg chg="del">
          <ac:chgData name="QIU Ruiliu" userId="S::ruiliu.qiu.2023@mitb.smu.edu.sg::86b991fe-5496-483a-a838-631aa9b6487a" providerId="AD" clId="Web-{5434DB5C-0980-A90F-6799-9C5C8DC70EA5}" dt="2024-06-21T06:56:40.351" v="0"/>
          <ac:spMkLst>
            <pc:docMk/>
            <pc:sldMk cId="2624664943" sldId="281"/>
            <ac:spMk id="4" creationId="{B5765888-2617-305D-2B92-14936E551DD4}"/>
          </ac:spMkLst>
        </pc:spChg>
      </pc:sldChg>
      <pc:sldChg chg="ord">
        <pc:chgData name="QIU Ruiliu" userId="S::ruiliu.qiu.2023@mitb.smu.edu.sg::86b991fe-5496-483a-a838-631aa9b6487a" providerId="AD" clId="Web-{5434DB5C-0980-A90F-6799-9C5C8DC70EA5}" dt="2024-06-21T06:57:18.759" v="1"/>
        <pc:sldMkLst>
          <pc:docMk/>
          <pc:sldMk cId="3689370446" sldId="290"/>
        </pc:sldMkLst>
      </pc:sldChg>
    </pc:docChg>
  </pc:docChgLst>
  <pc:docChgLst>
    <pc:chgData name="WEN Yilin" userId="S::yilin.wen.2023@mitb.smu.edu.sg::c86a2177-6a4a-4229-9853-f179c813a92e" providerId="AD" clId="Web-{B28D7CA2-9C8D-C54A-A973-697F542EFCD7}"/>
    <pc:docChg chg="modSld">
      <pc:chgData name="WEN Yilin" userId="S::yilin.wen.2023@mitb.smu.edu.sg::c86a2177-6a4a-4229-9853-f179c813a92e" providerId="AD" clId="Web-{B28D7CA2-9C8D-C54A-A973-697F542EFCD7}" dt="2024-06-18T11:53:24.678" v="245" actId="14100"/>
      <pc:docMkLst>
        <pc:docMk/>
      </pc:docMkLst>
      <pc:sldChg chg="addSp modSp">
        <pc:chgData name="WEN Yilin" userId="S::yilin.wen.2023@mitb.smu.edu.sg::c86a2177-6a4a-4229-9853-f179c813a92e" providerId="AD" clId="Web-{B28D7CA2-9C8D-C54A-A973-697F542EFCD7}" dt="2024-06-18T11:53:24.678" v="245" actId="14100"/>
        <pc:sldMkLst>
          <pc:docMk/>
          <pc:sldMk cId="3271858897" sldId="260"/>
        </pc:sldMkLst>
        <pc:spChg chg="add mod">
          <ac:chgData name="WEN Yilin" userId="S::yilin.wen.2023@mitb.smu.edu.sg::c86a2177-6a4a-4229-9853-f179c813a92e" providerId="AD" clId="Web-{B28D7CA2-9C8D-C54A-A973-697F542EFCD7}" dt="2024-06-18T11:53:24.678" v="245" actId="14100"/>
          <ac:spMkLst>
            <pc:docMk/>
            <pc:sldMk cId="3271858897" sldId="260"/>
            <ac:spMk id="4" creationId="{6C952C05-D4D3-FA4B-014B-3FAAA0E9F1D7}"/>
          </ac:spMkLst>
        </pc:spChg>
      </pc:sldChg>
      <pc:sldChg chg="addSp delSp modSp">
        <pc:chgData name="WEN Yilin" userId="S::yilin.wen.2023@mitb.smu.edu.sg::c86a2177-6a4a-4229-9853-f179c813a92e" providerId="AD" clId="Web-{B28D7CA2-9C8D-C54A-A973-697F542EFCD7}" dt="2024-06-18T11:45:52.886" v="151" actId="1076"/>
        <pc:sldMkLst>
          <pc:docMk/>
          <pc:sldMk cId="327203272" sldId="261"/>
        </pc:sldMkLst>
        <pc:spChg chg="del">
          <ac:chgData name="WEN Yilin" userId="S::yilin.wen.2023@mitb.smu.edu.sg::c86a2177-6a4a-4229-9853-f179c813a92e" providerId="AD" clId="Web-{B28D7CA2-9C8D-C54A-A973-697F542EFCD7}" dt="2024-06-18T11:45:29.683" v="146"/>
          <ac:spMkLst>
            <pc:docMk/>
            <pc:sldMk cId="327203272" sldId="261"/>
            <ac:spMk id="3" creationId="{E07A60BF-7B29-AE6A-3813-D2727C97308D}"/>
          </ac:spMkLst>
        </pc:spChg>
        <pc:picChg chg="add mod">
          <ac:chgData name="WEN Yilin" userId="S::yilin.wen.2023@mitb.smu.edu.sg::c86a2177-6a4a-4229-9853-f179c813a92e" providerId="AD" clId="Web-{B28D7CA2-9C8D-C54A-A973-697F542EFCD7}" dt="2024-06-18T11:45:14.260" v="142" actId="1076"/>
          <ac:picMkLst>
            <pc:docMk/>
            <pc:sldMk cId="327203272" sldId="261"/>
            <ac:picMk id="4" creationId="{9134CC3F-A4E3-6571-F3C0-0B081BFF747B}"/>
          </ac:picMkLst>
        </pc:picChg>
        <pc:picChg chg="add mod">
          <ac:chgData name="WEN Yilin" userId="S::yilin.wen.2023@mitb.smu.edu.sg::c86a2177-6a4a-4229-9853-f179c813a92e" providerId="AD" clId="Web-{B28D7CA2-9C8D-C54A-A973-697F542EFCD7}" dt="2024-06-18T11:45:27.839" v="145" actId="1076"/>
          <ac:picMkLst>
            <pc:docMk/>
            <pc:sldMk cId="327203272" sldId="261"/>
            <ac:picMk id="5" creationId="{D35D4DFF-2B0E-4DF1-08F6-0F88E2726251}"/>
          </ac:picMkLst>
        </pc:picChg>
        <pc:picChg chg="add mod">
          <ac:chgData name="WEN Yilin" userId="S::yilin.wen.2023@mitb.smu.edu.sg::c86a2177-6a4a-4229-9853-f179c813a92e" providerId="AD" clId="Web-{B28D7CA2-9C8D-C54A-A973-697F542EFCD7}" dt="2024-06-18T11:45:52.886" v="151" actId="1076"/>
          <ac:picMkLst>
            <pc:docMk/>
            <pc:sldMk cId="327203272" sldId="261"/>
            <ac:picMk id="6" creationId="{6911B7DC-3CFB-5DAF-1C51-17012E98D2C0}"/>
          </ac:picMkLst>
        </pc:picChg>
      </pc:sldChg>
      <pc:sldChg chg="addSp delSp modSp">
        <pc:chgData name="WEN Yilin" userId="S::yilin.wen.2023@mitb.smu.edu.sg::c86a2177-6a4a-4229-9853-f179c813a92e" providerId="AD" clId="Web-{B28D7CA2-9C8D-C54A-A973-697F542EFCD7}" dt="2024-06-17T12:04:16.087" v="19" actId="14100"/>
        <pc:sldMkLst>
          <pc:docMk/>
          <pc:sldMk cId="3592082196" sldId="268"/>
        </pc:sldMkLst>
        <pc:spChg chg="del">
          <ac:chgData name="WEN Yilin" userId="S::yilin.wen.2023@mitb.smu.edu.sg::c86a2177-6a4a-4229-9853-f179c813a92e" providerId="AD" clId="Web-{B28D7CA2-9C8D-C54A-A973-697F542EFCD7}" dt="2024-06-17T12:01:39.630" v="0"/>
          <ac:spMkLst>
            <pc:docMk/>
            <pc:sldMk cId="3592082196" sldId="268"/>
            <ac:spMk id="3" creationId="{5560D224-9128-6383-14C3-AE04B94C09E4}"/>
          </ac:spMkLst>
        </pc:spChg>
        <pc:spChg chg="add mod">
          <ac:chgData name="WEN Yilin" userId="S::yilin.wen.2023@mitb.smu.edu.sg::c86a2177-6a4a-4229-9853-f179c813a92e" providerId="AD" clId="Web-{B28D7CA2-9C8D-C54A-A973-697F542EFCD7}" dt="2024-06-17T12:04:16.087" v="19" actId="14100"/>
          <ac:spMkLst>
            <pc:docMk/>
            <pc:sldMk cId="3592082196" sldId="268"/>
            <ac:spMk id="8" creationId="{A787F501-3C24-7A57-6977-2E307F007D17}"/>
          </ac:spMkLst>
        </pc:spChg>
        <pc:picChg chg="add mod">
          <ac:chgData name="WEN Yilin" userId="S::yilin.wen.2023@mitb.smu.edu.sg::c86a2177-6a4a-4229-9853-f179c813a92e" providerId="AD" clId="Web-{B28D7CA2-9C8D-C54A-A973-697F542EFCD7}" dt="2024-06-17T12:03:38.758" v="14" actId="14100"/>
          <ac:picMkLst>
            <pc:docMk/>
            <pc:sldMk cId="3592082196" sldId="268"/>
            <ac:picMk id="5" creationId="{E9B68E67-94E3-1C6F-F3CE-BF2F1FC51A30}"/>
          </ac:picMkLst>
        </pc:picChg>
        <pc:picChg chg="add mod">
          <ac:chgData name="WEN Yilin" userId="S::yilin.wen.2023@mitb.smu.edu.sg::c86a2177-6a4a-4229-9853-f179c813a92e" providerId="AD" clId="Web-{B28D7CA2-9C8D-C54A-A973-697F542EFCD7}" dt="2024-06-17T12:02:09.865" v="7" actId="1076"/>
          <ac:picMkLst>
            <pc:docMk/>
            <pc:sldMk cId="3592082196" sldId="268"/>
            <ac:picMk id="6" creationId="{0BF0C806-9DFA-7036-8926-613F2D7402ED}"/>
          </ac:picMkLst>
        </pc:picChg>
        <pc:picChg chg="add del mod">
          <ac:chgData name="WEN Yilin" userId="S::yilin.wen.2023@mitb.smu.edu.sg::c86a2177-6a4a-4229-9853-f179c813a92e" providerId="AD" clId="Web-{B28D7CA2-9C8D-C54A-A973-697F542EFCD7}" dt="2024-06-17T12:03:18.226" v="12"/>
          <ac:picMkLst>
            <pc:docMk/>
            <pc:sldMk cId="3592082196" sldId="268"/>
            <ac:picMk id="7" creationId="{1937199F-084E-45DF-7469-6E9FD3415DCB}"/>
          </ac:picMkLst>
        </pc:picChg>
      </pc:sldChg>
      <pc:sldChg chg="addSp delSp modSp">
        <pc:chgData name="WEN Yilin" userId="S::yilin.wen.2023@mitb.smu.edu.sg::c86a2177-6a4a-4229-9853-f179c813a92e" providerId="AD" clId="Web-{B28D7CA2-9C8D-C54A-A973-697F542EFCD7}" dt="2024-06-18T11:44:38.400" v="139"/>
        <pc:sldMkLst>
          <pc:docMk/>
          <pc:sldMk cId="4029931792" sldId="271"/>
        </pc:sldMkLst>
        <pc:spChg chg="del mod">
          <ac:chgData name="WEN Yilin" userId="S::yilin.wen.2023@mitb.smu.edu.sg::c86a2177-6a4a-4229-9853-f179c813a92e" providerId="AD" clId="Web-{B28D7CA2-9C8D-C54A-A973-697F542EFCD7}" dt="2024-06-17T12:24:36.714" v="52"/>
          <ac:spMkLst>
            <pc:docMk/>
            <pc:sldMk cId="4029931792" sldId="271"/>
            <ac:spMk id="3" creationId="{5560D224-9128-6383-14C3-AE04B94C09E4}"/>
          </ac:spMkLst>
        </pc:spChg>
        <pc:spChg chg="del">
          <ac:chgData name="WEN Yilin" userId="S::yilin.wen.2023@mitb.smu.edu.sg::c86a2177-6a4a-4229-9853-f179c813a92e" providerId="AD" clId="Web-{B28D7CA2-9C8D-C54A-A973-697F542EFCD7}" dt="2024-06-18T11:44:38.400" v="139"/>
          <ac:spMkLst>
            <pc:docMk/>
            <pc:sldMk cId="4029931792" sldId="271"/>
            <ac:spMk id="4" creationId="{5D949F3B-1A64-A667-DB93-E9A5128D172B}"/>
          </ac:spMkLst>
        </pc:spChg>
        <pc:picChg chg="add mod">
          <ac:chgData name="WEN Yilin" userId="S::yilin.wen.2023@mitb.smu.edu.sg::c86a2177-6a4a-4229-9853-f179c813a92e" providerId="AD" clId="Web-{B28D7CA2-9C8D-C54A-A973-697F542EFCD7}" dt="2024-06-18T07:26:50.558" v="101" actId="14100"/>
          <ac:picMkLst>
            <pc:docMk/>
            <pc:sldMk cId="4029931792" sldId="271"/>
            <ac:picMk id="3" creationId="{762E0F5C-964D-DF4C-EE1B-BBD413E77FA4}"/>
          </ac:picMkLst>
        </pc:picChg>
        <pc:picChg chg="add del mod">
          <ac:chgData name="WEN Yilin" userId="S::yilin.wen.2023@mitb.smu.edu.sg::c86a2177-6a4a-4229-9853-f179c813a92e" providerId="AD" clId="Web-{B28D7CA2-9C8D-C54A-A973-697F542EFCD7}" dt="2024-06-18T07:25:57.228" v="83"/>
          <ac:picMkLst>
            <pc:docMk/>
            <pc:sldMk cId="4029931792" sldId="271"/>
            <ac:picMk id="5" creationId="{E443B48D-87D1-870F-5219-A2963875634F}"/>
          </ac:picMkLst>
        </pc:picChg>
        <pc:picChg chg="add del mod">
          <ac:chgData name="WEN Yilin" userId="S::yilin.wen.2023@mitb.smu.edu.sg::c86a2177-6a4a-4229-9853-f179c813a92e" providerId="AD" clId="Web-{B28D7CA2-9C8D-C54A-A973-697F542EFCD7}" dt="2024-06-18T07:26:04.572" v="86"/>
          <ac:picMkLst>
            <pc:docMk/>
            <pc:sldMk cId="4029931792" sldId="271"/>
            <ac:picMk id="6" creationId="{A6B645C3-153C-D4B6-7166-EB2477DFC893}"/>
          </ac:picMkLst>
        </pc:picChg>
        <pc:picChg chg="add del mod">
          <ac:chgData name="WEN Yilin" userId="S::yilin.wen.2023@mitb.smu.edu.sg::c86a2177-6a4a-4229-9853-f179c813a92e" providerId="AD" clId="Web-{B28D7CA2-9C8D-C54A-A973-697F542EFCD7}" dt="2024-06-18T07:25:57.868" v="84"/>
          <ac:picMkLst>
            <pc:docMk/>
            <pc:sldMk cId="4029931792" sldId="271"/>
            <ac:picMk id="7" creationId="{2ED08385-00FF-0291-0C15-CCFE3138664C}"/>
          </ac:picMkLst>
        </pc:picChg>
        <pc:picChg chg="add del mod">
          <ac:chgData name="WEN Yilin" userId="S::yilin.wen.2023@mitb.smu.edu.sg::c86a2177-6a4a-4229-9853-f179c813a92e" providerId="AD" clId="Web-{B28D7CA2-9C8D-C54A-A973-697F542EFCD7}" dt="2024-06-18T07:26:05.369" v="87"/>
          <ac:picMkLst>
            <pc:docMk/>
            <pc:sldMk cId="4029931792" sldId="271"/>
            <ac:picMk id="8" creationId="{4C84CD94-E754-9329-314A-50CFBB4E7193}"/>
          </ac:picMkLst>
        </pc:picChg>
        <pc:picChg chg="add del mod">
          <ac:chgData name="WEN Yilin" userId="S::yilin.wen.2023@mitb.smu.edu.sg::c86a2177-6a4a-4229-9853-f179c813a92e" providerId="AD" clId="Web-{B28D7CA2-9C8D-C54A-A973-697F542EFCD7}" dt="2024-06-18T07:25:59.400" v="85"/>
          <ac:picMkLst>
            <pc:docMk/>
            <pc:sldMk cId="4029931792" sldId="271"/>
            <ac:picMk id="9" creationId="{14CF6A02-A802-F2B0-50C6-4A9E0A442560}"/>
          </ac:picMkLst>
        </pc:picChg>
        <pc:picChg chg="add del mod">
          <ac:chgData name="WEN Yilin" userId="S::yilin.wen.2023@mitb.smu.edu.sg::c86a2177-6a4a-4229-9853-f179c813a92e" providerId="AD" clId="Web-{B28D7CA2-9C8D-C54A-A973-697F542EFCD7}" dt="2024-06-18T07:26:05.744" v="88"/>
          <ac:picMkLst>
            <pc:docMk/>
            <pc:sldMk cId="4029931792" sldId="271"/>
            <ac:picMk id="10" creationId="{5CCABAF4-3541-638F-7BAF-F40AB16B5799}"/>
          </ac:picMkLst>
        </pc:picChg>
        <pc:picChg chg="add mod">
          <ac:chgData name="WEN Yilin" userId="S::yilin.wen.2023@mitb.smu.edu.sg::c86a2177-6a4a-4229-9853-f179c813a92e" providerId="AD" clId="Web-{B28D7CA2-9C8D-C54A-A973-697F542EFCD7}" dt="2024-06-18T07:26:52.527" v="103" actId="1076"/>
          <ac:picMkLst>
            <pc:docMk/>
            <pc:sldMk cId="4029931792" sldId="271"/>
            <ac:picMk id="11" creationId="{1600A75A-F3FB-09D5-D469-8C29D5E05F72}"/>
          </ac:picMkLst>
        </pc:picChg>
        <pc:picChg chg="add mod">
          <ac:chgData name="WEN Yilin" userId="S::yilin.wen.2023@mitb.smu.edu.sg::c86a2177-6a4a-4229-9853-f179c813a92e" providerId="AD" clId="Web-{B28D7CA2-9C8D-C54A-A973-697F542EFCD7}" dt="2024-06-18T07:26:54.511" v="104" actId="1076"/>
          <ac:picMkLst>
            <pc:docMk/>
            <pc:sldMk cId="4029931792" sldId="271"/>
            <ac:picMk id="12" creationId="{D49E70C0-274F-41A8-1F15-D87E068B1695}"/>
          </ac:picMkLst>
        </pc:picChg>
        <pc:picChg chg="add mod">
          <ac:chgData name="WEN Yilin" userId="S::yilin.wen.2023@mitb.smu.edu.sg::c86a2177-6a4a-4229-9853-f179c813a92e" providerId="AD" clId="Web-{B28D7CA2-9C8D-C54A-A973-697F542EFCD7}" dt="2024-06-18T07:27:14.121" v="108" actId="14100"/>
          <ac:picMkLst>
            <pc:docMk/>
            <pc:sldMk cId="4029931792" sldId="271"/>
            <ac:picMk id="13" creationId="{B189F0E8-92F0-305D-5100-89E87D2916F5}"/>
          </ac:picMkLst>
        </pc:picChg>
        <pc:picChg chg="add mod">
          <ac:chgData name="WEN Yilin" userId="S::yilin.wen.2023@mitb.smu.edu.sg::c86a2177-6a4a-4229-9853-f179c813a92e" providerId="AD" clId="Web-{B28D7CA2-9C8D-C54A-A973-697F542EFCD7}" dt="2024-06-18T07:27:39.028" v="113" actId="14100"/>
          <ac:picMkLst>
            <pc:docMk/>
            <pc:sldMk cId="4029931792" sldId="271"/>
            <ac:picMk id="14" creationId="{BC428D8C-EF53-A2F7-1779-4BAAAD65ED58}"/>
          </ac:picMkLst>
        </pc:picChg>
        <pc:picChg chg="add mod">
          <ac:chgData name="WEN Yilin" userId="S::yilin.wen.2023@mitb.smu.edu.sg::c86a2177-6a4a-4229-9853-f179c813a92e" providerId="AD" clId="Web-{B28D7CA2-9C8D-C54A-A973-697F542EFCD7}" dt="2024-06-18T07:28:05.233" v="120" actId="14100"/>
          <ac:picMkLst>
            <pc:docMk/>
            <pc:sldMk cId="4029931792" sldId="271"/>
            <ac:picMk id="15" creationId="{1565749D-DE04-F681-61E2-C0E0E88D5079}"/>
          </ac:picMkLst>
        </pc:picChg>
      </pc:sldChg>
      <pc:sldChg chg="addSp delSp modSp">
        <pc:chgData name="WEN Yilin" userId="S::yilin.wen.2023@mitb.smu.edu.sg::c86a2177-6a4a-4229-9853-f179c813a92e" providerId="AD" clId="Web-{B28D7CA2-9C8D-C54A-A973-697F542EFCD7}" dt="2024-06-18T11:44:31.759" v="138" actId="1076"/>
        <pc:sldMkLst>
          <pc:docMk/>
          <pc:sldMk cId="322016614" sldId="279"/>
        </pc:sldMkLst>
        <pc:picChg chg="add del mod">
          <ac:chgData name="WEN Yilin" userId="S::yilin.wen.2023@mitb.smu.edu.sg::c86a2177-6a4a-4229-9853-f179c813a92e" providerId="AD" clId="Web-{B28D7CA2-9C8D-C54A-A973-697F542EFCD7}" dt="2024-06-18T11:43:39.242" v="125"/>
          <ac:picMkLst>
            <pc:docMk/>
            <pc:sldMk cId="322016614" sldId="279"/>
            <ac:picMk id="3" creationId="{6A54B998-9A7F-E30D-2171-B706983FA019}"/>
          </ac:picMkLst>
        </pc:picChg>
        <pc:picChg chg="del">
          <ac:chgData name="WEN Yilin" userId="S::yilin.wen.2023@mitb.smu.edu.sg::c86a2177-6a4a-4229-9853-f179c813a92e" providerId="AD" clId="Web-{B28D7CA2-9C8D-C54A-A973-697F542EFCD7}" dt="2024-06-18T11:38:04.152" v="121"/>
          <ac:picMkLst>
            <pc:docMk/>
            <pc:sldMk cId="322016614" sldId="279"/>
            <ac:picMk id="4" creationId="{A6C4A187-651F-58BC-91DC-149D5176B299}"/>
          </ac:picMkLst>
        </pc:picChg>
        <pc:picChg chg="add mod">
          <ac:chgData name="WEN Yilin" userId="S::yilin.wen.2023@mitb.smu.edu.sg::c86a2177-6a4a-4229-9853-f179c813a92e" providerId="AD" clId="Web-{B28D7CA2-9C8D-C54A-A973-697F542EFCD7}" dt="2024-06-18T11:43:47.352" v="129" actId="1076"/>
          <ac:picMkLst>
            <pc:docMk/>
            <pc:sldMk cId="322016614" sldId="279"/>
            <ac:picMk id="5" creationId="{138F33D8-7F65-34FD-3B16-45BC248CBFFB}"/>
          </ac:picMkLst>
        </pc:picChg>
        <pc:picChg chg="del">
          <ac:chgData name="WEN Yilin" userId="S::yilin.wen.2023@mitb.smu.edu.sg::c86a2177-6a4a-4229-9853-f179c813a92e" providerId="AD" clId="Web-{B28D7CA2-9C8D-C54A-A973-697F542EFCD7}" dt="2024-06-18T11:44:26.322" v="135"/>
          <ac:picMkLst>
            <pc:docMk/>
            <pc:sldMk cId="322016614" sldId="279"/>
            <ac:picMk id="6" creationId="{C0F5B0F0-A3EF-BFC7-18E7-9B8E4AB69C9B}"/>
          </ac:picMkLst>
        </pc:picChg>
        <pc:picChg chg="add mod">
          <ac:chgData name="WEN Yilin" userId="S::yilin.wen.2023@mitb.smu.edu.sg::c86a2177-6a4a-4229-9853-f179c813a92e" providerId="AD" clId="Web-{B28D7CA2-9C8D-C54A-A973-697F542EFCD7}" dt="2024-06-18T11:44:08.962" v="134" actId="1076"/>
          <ac:picMkLst>
            <pc:docMk/>
            <pc:sldMk cId="322016614" sldId="279"/>
            <ac:picMk id="7" creationId="{7A1F6AAD-6D36-A6F0-F0E3-D0554D8E55DC}"/>
          </ac:picMkLst>
        </pc:picChg>
        <pc:picChg chg="del">
          <ac:chgData name="WEN Yilin" userId="S::yilin.wen.2023@mitb.smu.edu.sg::c86a2177-6a4a-4229-9853-f179c813a92e" providerId="AD" clId="Web-{B28D7CA2-9C8D-C54A-A973-697F542EFCD7}" dt="2024-06-18T11:44:01.430" v="130"/>
          <ac:picMkLst>
            <pc:docMk/>
            <pc:sldMk cId="322016614" sldId="279"/>
            <ac:picMk id="8" creationId="{18359D38-0019-2B0E-0DB5-634D9502D616}"/>
          </ac:picMkLst>
        </pc:picChg>
        <pc:picChg chg="add mod">
          <ac:chgData name="WEN Yilin" userId="S::yilin.wen.2023@mitb.smu.edu.sg::c86a2177-6a4a-4229-9853-f179c813a92e" providerId="AD" clId="Web-{B28D7CA2-9C8D-C54A-A973-697F542EFCD7}" dt="2024-06-18T11:44:31.759" v="138" actId="1076"/>
          <ac:picMkLst>
            <pc:docMk/>
            <pc:sldMk cId="322016614" sldId="279"/>
            <ac:picMk id="9" creationId="{0C21A7E7-9212-4BD5-9184-04F35F71665A}"/>
          </ac:picMkLst>
        </pc:picChg>
      </pc:sldChg>
    </pc:docChg>
  </pc:docChgLst>
  <pc:docChgLst>
    <pc:chgData name="WEN Yilin" userId="c86a2177-6a4a-4229-9853-f179c813a92e" providerId="ADAL" clId="{8EABAF15-7B40-B24C-9959-2400F85275BA}"/>
    <pc:docChg chg="undo custSel modSld">
      <pc:chgData name="WEN Yilin" userId="c86a2177-6a4a-4229-9853-f179c813a92e" providerId="ADAL" clId="{8EABAF15-7B40-B24C-9959-2400F85275BA}" dt="2024-06-21T07:08:15.056" v="567" actId="20577"/>
      <pc:docMkLst>
        <pc:docMk/>
      </pc:docMkLst>
      <pc:sldChg chg="addSp delSp modSp mod modNotesTx">
        <pc:chgData name="WEN Yilin" userId="c86a2177-6a4a-4229-9853-f179c813a92e" providerId="ADAL" clId="{8EABAF15-7B40-B24C-9959-2400F85275BA}" dt="2024-06-21T04:37:52.192" v="564" actId="20577"/>
        <pc:sldMkLst>
          <pc:docMk/>
          <pc:sldMk cId="4223542000" sldId="260"/>
        </pc:sldMkLst>
        <pc:spChg chg="del">
          <ac:chgData name="WEN Yilin" userId="c86a2177-6a4a-4229-9853-f179c813a92e" providerId="ADAL" clId="{8EABAF15-7B40-B24C-9959-2400F85275BA}" dt="2024-06-20T09:43:00.312" v="6" actId="478"/>
          <ac:spMkLst>
            <pc:docMk/>
            <pc:sldMk cId="4223542000" sldId="260"/>
            <ac:spMk id="3" creationId="{F9533AB6-5811-CBC0-32F9-6FCDE96823FB}"/>
          </ac:spMkLst>
        </pc:spChg>
        <pc:spChg chg="del">
          <ac:chgData name="WEN Yilin" userId="c86a2177-6a4a-4229-9853-f179c813a92e" providerId="ADAL" clId="{8EABAF15-7B40-B24C-9959-2400F85275BA}" dt="2024-06-20T09:42:21.506" v="4" actId="478"/>
          <ac:spMkLst>
            <pc:docMk/>
            <pc:sldMk cId="4223542000" sldId="260"/>
            <ac:spMk id="4" creationId="{6C952C05-D4D3-FA4B-014B-3FAAA0E9F1D7}"/>
          </ac:spMkLst>
        </pc:spChg>
        <pc:graphicFrameChg chg="add mod modGraphic">
          <ac:chgData name="WEN Yilin" userId="c86a2177-6a4a-4229-9853-f179c813a92e" providerId="ADAL" clId="{8EABAF15-7B40-B24C-9959-2400F85275BA}" dt="2024-06-21T04:37:52.192" v="564" actId="20577"/>
          <ac:graphicFrameMkLst>
            <pc:docMk/>
            <pc:sldMk cId="4223542000" sldId="260"/>
            <ac:graphicFrameMk id="6" creationId="{55DCC470-DBCD-026E-978C-7265AA09EB37}"/>
          </ac:graphicFrameMkLst>
        </pc:graphicFrameChg>
        <pc:picChg chg="add mod">
          <ac:chgData name="WEN Yilin" userId="c86a2177-6a4a-4229-9853-f179c813a92e" providerId="ADAL" clId="{8EABAF15-7B40-B24C-9959-2400F85275BA}" dt="2024-06-20T11:52:44.602" v="555" actId="1036"/>
          <ac:picMkLst>
            <pc:docMk/>
            <pc:sldMk cId="4223542000" sldId="260"/>
            <ac:picMk id="5" creationId="{BD88AB44-EDA1-A2D0-4C02-BA35446B28BE}"/>
          </ac:picMkLst>
        </pc:picChg>
      </pc:sldChg>
      <pc:sldChg chg="modSp mod">
        <pc:chgData name="WEN Yilin" userId="c86a2177-6a4a-4229-9853-f179c813a92e" providerId="ADAL" clId="{8EABAF15-7B40-B24C-9959-2400F85275BA}" dt="2024-06-21T07:08:15.056" v="567" actId="20577"/>
        <pc:sldMkLst>
          <pc:docMk/>
          <pc:sldMk cId="1964068121" sldId="261"/>
        </pc:sldMkLst>
        <pc:spChg chg="mod">
          <ac:chgData name="WEN Yilin" userId="c86a2177-6a4a-4229-9853-f179c813a92e" providerId="ADAL" clId="{8EABAF15-7B40-B24C-9959-2400F85275BA}" dt="2024-06-21T07:08:15.056" v="567" actId="20577"/>
          <ac:spMkLst>
            <pc:docMk/>
            <pc:sldMk cId="1964068121" sldId="261"/>
            <ac:spMk id="14" creationId="{BFC77938-5082-45B6-984A-C7C4C3009521}"/>
          </ac:spMkLst>
        </pc:spChg>
      </pc:sldChg>
    </pc:docChg>
  </pc:docChgLst>
  <pc:docChgLst>
    <pc:chgData name="QIU Ruiliu" userId="S::ruiliu.qiu.2023@mitb.smu.edu.sg::86b991fe-5496-483a-a838-631aa9b6487a" providerId="AD" clId="Web-{4984B608-26AF-84A7-D854-3CAD2AF6A34B}"/>
    <pc:docChg chg="modSld sldOrd">
      <pc:chgData name="QIU Ruiliu" userId="S::ruiliu.qiu.2023@mitb.smu.edu.sg::86b991fe-5496-483a-a838-631aa9b6487a" providerId="AD" clId="Web-{4984B608-26AF-84A7-D854-3CAD2AF6A34B}" dt="2024-06-21T10:39:47.977" v="4" actId="14100"/>
      <pc:docMkLst>
        <pc:docMk/>
      </pc:docMkLst>
      <pc:sldChg chg="ord">
        <pc:chgData name="QIU Ruiliu" userId="S::ruiliu.qiu.2023@mitb.smu.edu.sg::86b991fe-5496-483a-a838-631aa9b6487a" providerId="AD" clId="Web-{4984B608-26AF-84A7-D854-3CAD2AF6A34B}" dt="2024-06-21T10:20:08.475" v="2"/>
        <pc:sldMkLst>
          <pc:docMk/>
          <pc:sldMk cId="4206790772" sldId="270"/>
        </pc:sldMkLst>
      </pc:sldChg>
      <pc:sldChg chg="modSp">
        <pc:chgData name="QIU Ruiliu" userId="S::ruiliu.qiu.2023@mitb.smu.edu.sg::86b991fe-5496-483a-a838-631aa9b6487a" providerId="AD" clId="Web-{4984B608-26AF-84A7-D854-3CAD2AF6A34B}" dt="2024-06-21T10:39:47.977" v="4" actId="14100"/>
        <pc:sldMkLst>
          <pc:docMk/>
          <pc:sldMk cId="1284732984" sldId="289"/>
        </pc:sldMkLst>
        <pc:spChg chg="mod">
          <ac:chgData name="QIU Ruiliu" userId="S::ruiliu.qiu.2023@mitb.smu.edu.sg::86b991fe-5496-483a-a838-631aa9b6487a" providerId="AD" clId="Web-{4984B608-26AF-84A7-D854-3CAD2AF6A34B}" dt="2024-06-21T10:39:45.680" v="3" actId="14100"/>
          <ac:spMkLst>
            <pc:docMk/>
            <pc:sldMk cId="1284732984" sldId="289"/>
            <ac:spMk id="29" creationId="{938F4C6C-E74A-E04B-5AFA-4EF330C6BD7C}"/>
          </ac:spMkLst>
        </pc:spChg>
        <pc:spChg chg="mod">
          <ac:chgData name="QIU Ruiliu" userId="S::ruiliu.qiu.2023@mitb.smu.edu.sg::86b991fe-5496-483a-a838-631aa9b6487a" providerId="AD" clId="Web-{4984B608-26AF-84A7-D854-3CAD2AF6A34B}" dt="2024-06-21T10:39:47.977" v="4" actId="14100"/>
          <ac:spMkLst>
            <pc:docMk/>
            <pc:sldMk cId="1284732984" sldId="289"/>
            <ac:spMk id="30" creationId="{9D5583AE-DA98-DE7E-5D43-6DE320276F98}"/>
          </ac:spMkLst>
        </pc:spChg>
      </pc:sldChg>
    </pc:docChg>
  </pc:docChgLst>
  <pc:docChgLst>
    <pc:chgData name="QIU Ruiliu" userId="S::ruiliu.qiu.2023@mitb.smu.edu.sg::86b991fe-5496-483a-a838-631aa9b6487a" providerId="AD" clId="Web-{CB30BD0A-7280-4CBB-B4B7-20FC1C1EE233}"/>
    <pc:docChg chg="addSld modSld">
      <pc:chgData name="QIU Ruiliu" userId="S::ruiliu.qiu.2023@mitb.smu.edu.sg::86b991fe-5496-483a-a838-631aa9b6487a" providerId="AD" clId="Web-{CB30BD0A-7280-4CBB-B4B7-20FC1C1EE233}" dt="2024-06-20T09:20:51.037" v="124" actId="20577"/>
      <pc:docMkLst>
        <pc:docMk/>
      </pc:docMkLst>
      <pc:sldChg chg="modSp">
        <pc:chgData name="QIU Ruiliu" userId="S::ruiliu.qiu.2023@mitb.smu.edu.sg::86b991fe-5496-483a-a838-631aa9b6487a" providerId="AD" clId="Web-{CB30BD0A-7280-4CBB-B4B7-20FC1C1EE233}" dt="2024-06-20T09:20:51.037" v="124" actId="20577"/>
        <pc:sldMkLst>
          <pc:docMk/>
          <pc:sldMk cId="308057205" sldId="274"/>
        </pc:sldMkLst>
        <pc:spChg chg="mod">
          <ac:chgData name="QIU Ruiliu" userId="S::ruiliu.qiu.2023@mitb.smu.edu.sg::86b991fe-5496-483a-a838-631aa9b6487a" providerId="AD" clId="Web-{CB30BD0A-7280-4CBB-B4B7-20FC1C1EE233}" dt="2024-06-20T09:20:51.037" v="124" actId="20577"/>
          <ac:spMkLst>
            <pc:docMk/>
            <pc:sldMk cId="308057205" sldId="274"/>
            <ac:spMk id="2" creationId="{A6205BFA-BFD7-C9FC-AA18-B715BBD39D19}"/>
          </ac:spMkLst>
        </pc:spChg>
      </pc:sldChg>
      <pc:sldChg chg="addSp delSp modSp add replId">
        <pc:chgData name="QIU Ruiliu" userId="S::ruiliu.qiu.2023@mitb.smu.edu.sg::86b991fe-5496-483a-a838-631aa9b6487a" providerId="AD" clId="Web-{CB30BD0A-7280-4CBB-B4B7-20FC1C1EE233}" dt="2024-06-19T15:32:49.400" v="103" actId="1076"/>
        <pc:sldMkLst>
          <pc:docMk/>
          <pc:sldMk cId="3495881441" sldId="281"/>
        </pc:sldMkLst>
        <pc:spChg chg="mod">
          <ac:chgData name="QIU Ruiliu" userId="S::ruiliu.qiu.2023@mitb.smu.edu.sg::86b991fe-5496-483a-a838-631aa9b6487a" providerId="AD" clId="Web-{CB30BD0A-7280-4CBB-B4B7-20FC1C1EE233}" dt="2024-06-19T15:24:25.475" v="4" actId="20577"/>
          <ac:spMkLst>
            <pc:docMk/>
            <pc:sldMk cId="3495881441" sldId="281"/>
            <ac:spMk id="2" creationId="{A6205BFA-BFD7-C9FC-AA18-B715BBD39D19}"/>
          </ac:spMkLst>
        </pc:spChg>
        <pc:picChg chg="del">
          <ac:chgData name="QIU Ruiliu" userId="S::ruiliu.qiu.2023@mitb.smu.edu.sg::86b991fe-5496-483a-a838-631aa9b6487a" providerId="AD" clId="Web-{CB30BD0A-7280-4CBB-B4B7-20FC1C1EE233}" dt="2024-06-19T15:24:28.350" v="5"/>
          <ac:picMkLst>
            <pc:docMk/>
            <pc:sldMk cId="3495881441" sldId="281"/>
            <ac:picMk id="3" creationId="{CEB89325-1F80-3D58-453C-E779F141E185}"/>
          </ac:picMkLst>
        </pc:picChg>
        <pc:picChg chg="add del mod">
          <ac:chgData name="QIU Ruiliu" userId="S::ruiliu.qiu.2023@mitb.smu.edu.sg::86b991fe-5496-483a-a838-631aa9b6487a" providerId="AD" clId="Web-{CB30BD0A-7280-4CBB-B4B7-20FC1C1EE233}" dt="2024-06-19T15:26:08.432" v="26"/>
          <ac:picMkLst>
            <pc:docMk/>
            <pc:sldMk cId="3495881441" sldId="281"/>
            <ac:picMk id="5" creationId="{0FA2E2D0-75E1-CED5-6EC0-50337A57693B}"/>
          </ac:picMkLst>
        </pc:picChg>
        <pc:picChg chg="add del mod modCrop">
          <ac:chgData name="QIU Ruiliu" userId="S::ruiliu.qiu.2023@mitb.smu.edu.sg::86b991fe-5496-483a-a838-631aa9b6487a" providerId="AD" clId="Web-{CB30BD0A-7280-4CBB-B4B7-20FC1C1EE233}" dt="2024-06-19T15:27:25.591" v="38"/>
          <ac:picMkLst>
            <pc:docMk/>
            <pc:sldMk cId="3495881441" sldId="281"/>
            <ac:picMk id="6" creationId="{D0A12C3D-950A-F85B-6965-D6B9E632D8BF}"/>
          </ac:picMkLst>
        </pc:picChg>
        <pc:picChg chg="add mod modCrop">
          <ac:chgData name="QIU Ruiliu" userId="S::ruiliu.qiu.2023@mitb.smu.edu.sg::86b991fe-5496-483a-a838-631aa9b6487a" providerId="AD" clId="Web-{CB30BD0A-7280-4CBB-B4B7-20FC1C1EE233}" dt="2024-06-19T15:30:19.097" v="73" actId="14100"/>
          <ac:picMkLst>
            <pc:docMk/>
            <pc:sldMk cId="3495881441" sldId="281"/>
            <ac:picMk id="7" creationId="{B6FC7735-8F78-73B9-69EF-C3960AA95DB9}"/>
          </ac:picMkLst>
        </pc:picChg>
        <pc:picChg chg="add mod modCrop">
          <ac:chgData name="QIU Ruiliu" userId="S::ruiliu.qiu.2023@mitb.smu.edu.sg::86b991fe-5496-483a-a838-631aa9b6487a" providerId="AD" clId="Web-{CB30BD0A-7280-4CBB-B4B7-20FC1C1EE233}" dt="2024-06-19T15:30:37.848" v="75" actId="14100"/>
          <ac:picMkLst>
            <pc:docMk/>
            <pc:sldMk cId="3495881441" sldId="281"/>
            <ac:picMk id="8" creationId="{28A1C5D3-1443-321C-F7C1-17C006359EFA}"/>
          </ac:picMkLst>
        </pc:picChg>
        <pc:picChg chg="add mod modCrop">
          <ac:chgData name="QIU Ruiliu" userId="S::ruiliu.qiu.2023@mitb.smu.edu.sg::86b991fe-5496-483a-a838-631aa9b6487a" providerId="AD" clId="Web-{CB30BD0A-7280-4CBB-B4B7-20FC1C1EE233}" dt="2024-06-19T15:30:43.458" v="77" actId="14100"/>
          <ac:picMkLst>
            <pc:docMk/>
            <pc:sldMk cId="3495881441" sldId="281"/>
            <ac:picMk id="9" creationId="{209FE8C7-3667-682B-22FA-00435399CA00}"/>
          </ac:picMkLst>
        </pc:picChg>
        <pc:cxnChg chg="add del mod">
          <ac:chgData name="QIU Ruiliu" userId="S::ruiliu.qiu.2023@mitb.smu.edu.sg::86b991fe-5496-483a-a838-631aa9b6487a" providerId="AD" clId="Web-{CB30BD0A-7280-4CBB-B4B7-20FC1C1EE233}" dt="2024-06-19T15:31:33.554" v="84"/>
          <ac:cxnSpMkLst>
            <pc:docMk/>
            <pc:sldMk cId="3495881441" sldId="281"/>
            <ac:cxnSpMk id="10" creationId="{B22465A9-B1EC-5F8F-1978-FBAFC30946BE}"/>
          </ac:cxnSpMkLst>
        </pc:cxnChg>
        <pc:cxnChg chg="add mod">
          <ac:chgData name="QIU Ruiliu" userId="S::ruiliu.qiu.2023@mitb.smu.edu.sg::86b991fe-5496-483a-a838-631aa9b6487a" providerId="AD" clId="Web-{CB30BD0A-7280-4CBB-B4B7-20FC1C1EE233}" dt="2024-06-19T15:32:49.400" v="103" actId="1076"/>
          <ac:cxnSpMkLst>
            <pc:docMk/>
            <pc:sldMk cId="3495881441" sldId="281"/>
            <ac:cxnSpMk id="11" creationId="{DB0210C3-2F1C-1EAF-1532-1F12CAAE2DF9}"/>
          </ac:cxnSpMkLst>
        </pc:cxnChg>
        <pc:cxnChg chg="add mod">
          <ac:chgData name="QIU Ruiliu" userId="S::ruiliu.qiu.2023@mitb.smu.edu.sg::86b991fe-5496-483a-a838-631aa9b6487a" providerId="AD" clId="Web-{CB30BD0A-7280-4CBB-B4B7-20FC1C1EE233}" dt="2024-06-19T15:32:40.150" v="100" actId="1076"/>
          <ac:cxnSpMkLst>
            <pc:docMk/>
            <pc:sldMk cId="3495881441" sldId="281"/>
            <ac:cxnSpMk id="12" creationId="{B745F3FD-8F1C-BACD-E537-09BE7F3C88D5}"/>
          </ac:cxnSpMkLst>
        </pc:cxnChg>
      </pc:sldChg>
    </pc:docChg>
  </pc:docChgLst>
  <pc:docChgLst>
    <pc:chgData name="NGUYEN Thuy Hanh Duyen" userId="S::thd.nguyen.2023@mitb.smu.edu.sg::500183e5-2433-4dae-abbc-16fa321a5fe6" providerId="AD" clId="Web-{C54E8D3D-82F7-0DBB-80BD-5E255524C307}"/>
    <pc:docChg chg="modSld">
      <pc:chgData name="NGUYEN Thuy Hanh Duyen" userId="S::thd.nguyen.2023@mitb.smu.edu.sg::500183e5-2433-4dae-abbc-16fa321a5fe6" providerId="AD" clId="Web-{C54E8D3D-82F7-0DBB-80BD-5E255524C307}" dt="2024-06-18T07:05:14.700" v="10" actId="1076"/>
      <pc:docMkLst>
        <pc:docMk/>
      </pc:docMkLst>
      <pc:sldChg chg="modSp">
        <pc:chgData name="NGUYEN Thuy Hanh Duyen" userId="S::thd.nguyen.2023@mitb.smu.edu.sg::500183e5-2433-4dae-abbc-16fa321a5fe6" providerId="AD" clId="Web-{C54E8D3D-82F7-0DBB-80BD-5E255524C307}" dt="2024-06-18T07:05:14.700" v="10" actId="1076"/>
        <pc:sldMkLst>
          <pc:docMk/>
          <pc:sldMk cId="671337934" sldId="272"/>
        </pc:sldMkLst>
        <pc:picChg chg="mod">
          <ac:chgData name="NGUYEN Thuy Hanh Duyen" userId="S::thd.nguyen.2023@mitb.smu.edu.sg::500183e5-2433-4dae-abbc-16fa321a5fe6" providerId="AD" clId="Web-{C54E8D3D-82F7-0DBB-80BD-5E255524C307}" dt="2024-06-18T07:05:14.700" v="10" actId="1076"/>
          <ac:picMkLst>
            <pc:docMk/>
            <pc:sldMk cId="671337934" sldId="272"/>
            <ac:picMk id="6" creationId="{8084DB28-9DBF-605F-7A1F-315C328349D4}"/>
          </ac:picMkLst>
        </pc:picChg>
        <pc:picChg chg="mod">
          <ac:chgData name="NGUYEN Thuy Hanh Duyen" userId="S::thd.nguyen.2023@mitb.smu.edu.sg::500183e5-2433-4dae-abbc-16fa321a5fe6" providerId="AD" clId="Web-{C54E8D3D-82F7-0DBB-80BD-5E255524C307}" dt="2024-06-18T07:05:07.168" v="8" actId="14100"/>
          <ac:picMkLst>
            <pc:docMk/>
            <pc:sldMk cId="671337934" sldId="272"/>
            <ac:picMk id="7" creationId="{FE5F9D22-8A9C-E598-E036-9D5E55912933}"/>
          </ac:picMkLst>
        </pc:picChg>
        <pc:picChg chg="mod">
          <ac:chgData name="NGUYEN Thuy Hanh Duyen" userId="S::thd.nguyen.2023@mitb.smu.edu.sg::500183e5-2433-4dae-abbc-16fa321a5fe6" providerId="AD" clId="Web-{C54E8D3D-82F7-0DBB-80BD-5E255524C307}" dt="2024-06-18T07:05:12.090" v="9" actId="14100"/>
          <ac:picMkLst>
            <pc:docMk/>
            <pc:sldMk cId="671337934" sldId="272"/>
            <ac:picMk id="8" creationId="{E23F7562-58C4-33EE-25FD-036DBB459865}"/>
          </ac:picMkLst>
        </pc:picChg>
      </pc:sldChg>
    </pc:docChg>
  </pc:docChgLst>
  <pc:docChgLst>
    <pc:chgData name="QIU Ruiliu" userId="S::ruiliu.qiu.2023@mitb.smu.edu.sg::86b991fe-5496-483a-a838-631aa9b6487a" providerId="AD" clId="Web-{8497265D-BED9-5534-B853-6B713B94A917}"/>
    <pc:docChg chg="modSld">
      <pc:chgData name="QIU Ruiliu" userId="S::ruiliu.qiu.2023@mitb.smu.edu.sg::86b991fe-5496-483a-a838-631aa9b6487a" providerId="AD" clId="Web-{8497265D-BED9-5534-B853-6B713B94A917}" dt="2024-06-18T05:04:01.667" v="16" actId="1076"/>
      <pc:docMkLst>
        <pc:docMk/>
      </pc:docMkLst>
      <pc:sldChg chg="addSp delSp modSp">
        <pc:chgData name="QIU Ruiliu" userId="S::ruiliu.qiu.2023@mitb.smu.edu.sg::86b991fe-5496-483a-a838-631aa9b6487a" providerId="AD" clId="Web-{8497265D-BED9-5534-B853-6B713B94A917}" dt="2024-06-18T05:04:01.667" v="16" actId="1076"/>
        <pc:sldMkLst>
          <pc:docMk/>
          <pc:sldMk cId="2512121720" sldId="266"/>
        </pc:sldMkLst>
        <pc:picChg chg="add mod">
          <ac:chgData name="QIU Ruiliu" userId="S::ruiliu.qiu.2023@mitb.smu.edu.sg::86b991fe-5496-483a-a838-631aa9b6487a" providerId="AD" clId="Web-{8497265D-BED9-5534-B853-6B713B94A917}" dt="2024-06-18T05:02:24.430" v="7" actId="1076"/>
          <ac:picMkLst>
            <pc:docMk/>
            <pc:sldMk cId="2512121720" sldId="266"/>
            <ac:picMk id="3" creationId="{B533DBC0-175F-5419-D061-CCAC7F6732AC}"/>
          </ac:picMkLst>
        </pc:picChg>
        <pc:picChg chg="del">
          <ac:chgData name="QIU Ruiliu" userId="S::ruiliu.qiu.2023@mitb.smu.edu.sg::86b991fe-5496-483a-a838-631aa9b6487a" providerId="AD" clId="Web-{8497265D-BED9-5534-B853-6B713B94A917}" dt="2024-06-18T05:02:10.867" v="3"/>
          <ac:picMkLst>
            <pc:docMk/>
            <pc:sldMk cId="2512121720" sldId="266"/>
            <ac:picMk id="4" creationId="{40185A7D-3007-5783-A291-6F37EDB975F7}"/>
          </ac:picMkLst>
        </pc:picChg>
        <pc:picChg chg="add mod">
          <ac:chgData name="QIU Ruiliu" userId="S::ruiliu.qiu.2023@mitb.smu.edu.sg::86b991fe-5496-483a-a838-631aa9b6487a" providerId="AD" clId="Web-{8497265D-BED9-5534-B853-6B713B94A917}" dt="2024-06-18T05:03:16.166" v="12" actId="14100"/>
          <ac:picMkLst>
            <pc:docMk/>
            <pc:sldMk cId="2512121720" sldId="266"/>
            <ac:picMk id="5" creationId="{F930C06C-C244-762C-0A24-80BEF16CC36E}"/>
          </ac:picMkLst>
        </pc:picChg>
        <pc:picChg chg="del">
          <ac:chgData name="QIU Ruiliu" userId="S::ruiliu.qiu.2023@mitb.smu.edu.sg::86b991fe-5496-483a-a838-631aa9b6487a" providerId="AD" clId="Web-{8497265D-BED9-5534-B853-6B713B94A917}" dt="2024-06-18T05:03:03.025" v="8"/>
          <ac:picMkLst>
            <pc:docMk/>
            <pc:sldMk cId="2512121720" sldId="266"/>
            <ac:picMk id="6" creationId="{27D59C45-9C2E-24BF-BDFE-13DCF8637F49}"/>
          </ac:picMkLst>
        </pc:picChg>
        <pc:picChg chg="del">
          <ac:chgData name="QIU Ruiliu" userId="S::ruiliu.qiu.2023@mitb.smu.edu.sg::86b991fe-5496-483a-a838-631aa9b6487a" providerId="AD" clId="Web-{8497265D-BED9-5534-B853-6B713B94A917}" dt="2024-06-18T05:03:53.323" v="13"/>
          <ac:picMkLst>
            <pc:docMk/>
            <pc:sldMk cId="2512121720" sldId="266"/>
            <ac:picMk id="7" creationId="{E415E122-F140-03D9-CA17-59C15018B953}"/>
          </ac:picMkLst>
        </pc:picChg>
        <pc:picChg chg="add mod">
          <ac:chgData name="QIU Ruiliu" userId="S::ruiliu.qiu.2023@mitb.smu.edu.sg::86b991fe-5496-483a-a838-631aa9b6487a" providerId="AD" clId="Web-{8497265D-BED9-5534-B853-6B713B94A917}" dt="2024-06-18T05:04:01.667" v="16" actId="1076"/>
          <ac:picMkLst>
            <pc:docMk/>
            <pc:sldMk cId="2512121720" sldId="266"/>
            <ac:picMk id="8" creationId="{704BB5FC-5D21-FB76-06A0-4CD5212C3870}"/>
          </ac:picMkLst>
        </pc:picChg>
      </pc:sldChg>
    </pc:docChg>
  </pc:docChgLst>
  <pc:docChgLst>
    <pc:chgData name="QIU Ruiliu" userId="S::ruiliu.qiu.2023@mitb.smu.edu.sg::86b991fe-5496-483a-a838-631aa9b6487a" providerId="AD" clId="Web-{BCCB856A-1222-2B9D-C3A0-2AB8DAD1AC3F}"/>
    <pc:docChg chg="modSld">
      <pc:chgData name="QIU Ruiliu" userId="S::ruiliu.qiu.2023@mitb.smu.edu.sg::86b991fe-5496-483a-a838-631aa9b6487a" providerId="AD" clId="Web-{BCCB856A-1222-2B9D-C3A0-2AB8DAD1AC3F}" dt="2024-06-16T21:36:40.311" v="36" actId="1076"/>
      <pc:docMkLst>
        <pc:docMk/>
      </pc:docMkLst>
      <pc:sldChg chg="addSp delSp modSp">
        <pc:chgData name="QIU Ruiliu" userId="S::ruiliu.qiu.2023@mitb.smu.edu.sg::86b991fe-5496-483a-a838-631aa9b6487a" providerId="AD" clId="Web-{BCCB856A-1222-2B9D-C3A0-2AB8DAD1AC3F}" dt="2024-06-16T21:36:40.311" v="36" actId="1076"/>
        <pc:sldMkLst>
          <pc:docMk/>
          <pc:sldMk cId="2512121720" sldId="266"/>
        </pc:sldMkLst>
        <pc:spChg chg="mod">
          <ac:chgData name="QIU Ruiliu" userId="S::ruiliu.qiu.2023@mitb.smu.edu.sg::86b991fe-5496-483a-a838-631aa9b6487a" providerId="AD" clId="Web-{BCCB856A-1222-2B9D-C3A0-2AB8DAD1AC3F}" dt="2024-06-16T21:31:06.459" v="13" actId="1076"/>
          <ac:spMkLst>
            <pc:docMk/>
            <pc:sldMk cId="2512121720" sldId="266"/>
            <ac:spMk id="3" creationId="{5560D224-9128-6383-14C3-AE04B94C09E4}"/>
          </ac:spMkLst>
        </pc:spChg>
        <pc:picChg chg="add mod">
          <ac:chgData name="QIU Ruiliu" userId="S::ruiliu.qiu.2023@mitb.smu.edu.sg::86b991fe-5496-483a-a838-631aa9b6487a" providerId="AD" clId="Web-{BCCB856A-1222-2B9D-C3A0-2AB8DAD1AC3F}" dt="2024-06-16T21:32:23.834" v="20" actId="1076"/>
          <ac:picMkLst>
            <pc:docMk/>
            <pc:sldMk cId="2512121720" sldId="266"/>
            <ac:picMk id="4" creationId="{F3DBD286-1303-0E17-15DC-5E51CA2FED9F}"/>
          </ac:picMkLst>
        </pc:picChg>
        <pc:picChg chg="add del mod">
          <ac:chgData name="QIU Ruiliu" userId="S::ruiliu.qiu.2023@mitb.smu.edu.sg::86b991fe-5496-483a-a838-631aa9b6487a" providerId="AD" clId="Web-{BCCB856A-1222-2B9D-C3A0-2AB8DAD1AC3F}" dt="2024-06-16T21:35:08.667" v="30"/>
          <ac:picMkLst>
            <pc:docMk/>
            <pc:sldMk cId="2512121720" sldId="266"/>
            <ac:picMk id="5" creationId="{DF2303F7-B5BC-951F-7CF3-5A64FEEC1382}"/>
          </ac:picMkLst>
        </pc:picChg>
        <pc:picChg chg="add mod">
          <ac:chgData name="QIU Ruiliu" userId="S::ruiliu.qiu.2023@mitb.smu.edu.sg::86b991fe-5496-483a-a838-631aa9b6487a" providerId="AD" clId="Web-{BCCB856A-1222-2B9D-C3A0-2AB8DAD1AC3F}" dt="2024-06-16T21:36:05.528" v="34" actId="1076"/>
          <ac:picMkLst>
            <pc:docMk/>
            <pc:sldMk cId="2512121720" sldId="266"/>
            <ac:picMk id="6" creationId="{A580C0CD-3654-89A7-78F5-3AC75464C7CF}"/>
          </ac:picMkLst>
        </pc:picChg>
        <pc:picChg chg="add mod">
          <ac:chgData name="QIU Ruiliu" userId="S::ruiliu.qiu.2023@mitb.smu.edu.sg::86b991fe-5496-483a-a838-631aa9b6487a" providerId="AD" clId="Web-{BCCB856A-1222-2B9D-C3A0-2AB8DAD1AC3F}" dt="2024-06-16T21:36:40.311" v="36" actId="1076"/>
          <ac:picMkLst>
            <pc:docMk/>
            <pc:sldMk cId="2512121720" sldId="266"/>
            <ac:picMk id="7" creationId="{189E913C-D0B3-4752-FD90-ABBB215BB2D2}"/>
          </ac:picMkLst>
        </pc:picChg>
      </pc:sldChg>
    </pc:docChg>
  </pc:docChgLst>
  <pc:docChgLst>
    <pc:chgData name="NGUYEN Thuy Hanh Duyen" userId="S::thd.nguyen.2023@mitb.smu.edu.sg::500183e5-2433-4dae-abbc-16fa321a5fe6" providerId="AD" clId="Web-{909ED391-AB1D-D1F4-4835-E373948C5F07}"/>
    <pc:docChg chg="modSld">
      <pc:chgData name="NGUYEN Thuy Hanh Duyen" userId="S::thd.nguyen.2023@mitb.smu.edu.sg::500183e5-2433-4dae-abbc-16fa321a5fe6" providerId="AD" clId="Web-{909ED391-AB1D-D1F4-4835-E373948C5F07}" dt="2024-06-22T07:07:05.529" v="158"/>
      <pc:docMkLst>
        <pc:docMk/>
      </pc:docMkLst>
      <pc:sldChg chg="modNotes">
        <pc:chgData name="NGUYEN Thuy Hanh Duyen" userId="S::thd.nguyen.2023@mitb.smu.edu.sg::500183e5-2433-4dae-abbc-16fa321a5fe6" providerId="AD" clId="Web-{909ED391-AB1D-D1F4-4835-E373948C5F07}" dt="2024-06-22T06:39:22.483" v="2"/>
        <pc:sldMkLst>
          <pc:docMk/>
          <pc:sldMk cId="2512121720" sldId="266"/>
        </pc:sldMkLst>
      </pc:sldChg>
      <pc:sldChg chg="modNotes">
        <pc:chgData name="NGUYEN Thuy Hanh Duyen" userId="S::thd.nguyen.2023@mitb.smu.edu.sg::500183e5-2433-4dae-abbc-16fa321a5fe6" providerId="AD" clId="Web-{909ED391-AB1D-D1F4-4835-E373948C5F07}" dt="2024-06-22T07:01:35.777" v="9"/>
        <pc:sldMkLst>
          <pc:docMk/>
          <pc:sldMk cId="671337934" sldId="272"/>
        </pc:sldMkLst>
      </pc:sldChg>
      <pc:sldChg chg="modNotes">
        <pc:chgData name="NGUYEN Thuy Hanh Duyen" userId="S::thd.nguyen.2023@mitb.smu.edu.sg::500183e5-2433-4dae-abbc-16fa321a5fe6" providerId="AD" clId="Web-{909ED391-AB1D-D1F4-4835-E373948C5F07}" dt="2024-06-22T07:02:33.934" v="11"/>
        <pc:sldMkLst>
          <pc:docMk/>
          <pc:sldMk cId="322016614" sldId="279"/>
        </pc:sldMkLst>
      </pc:sldChg>
      <pc:sldChg chg="modNotes">
        <pc:chgData name="NGUYEN Thuy Hanh Duyen" userId="S::thd.nguyen.2023@mitb.smu.edu.sg::500183e5-2433-4dae-abbc-16fa321a5fe6" providerId="AD" clId="Web-{909ED391-AB1D-D1F4-4835-E373948C5F07}" dt="2024-06-22T07:07:05.529" v="158"/>
        <pc:sldMkLst>
          <pc:docMk/>
          <pc:sldMk cId="2657460985" sldId="288"/>
        </pc:sldMkLst>
      </pc:sldChg>
      <pc:sldChg chg="modSp">
        <pc:chgData name="NGUYEN Thuy Hanh Duyen" userId="S::thd.nguyen.2023@mitb.smu.edu.sg::500183e5-2433-4dae-abbc-16fa321a5fe6" providerId="AD" clId="Web-{909ED391-AB1D-D1F4-4835-E373948C5F07}" dt="2024-06-22T07:03:50.840" v="19" actId="20577"/>
        <pc:sldMkLst>
          <pc:docMk/>
          <pc:sldMk cId="3689370446" sldId="290"/>
        </pc:sldMkLst>
        <pc:spChg chg="mod">
          <ac:chgData name="NGUYEN Thuy Hanh Duyen" userId="S::thd.nguyen.2023@mitb.smu.edu.sg::500183e5-2433-4dae-abbc-16fa321a5fe6" providerId="AD" clId="Web-{909ED391-AB1D-D1F4-4835-E373948C5F07}" dt="2024-06-22T07:03:50.840" v="19" actId="20577"/>
          <ac:spMkLst>
            <pc:docMk/>
            <pc:sldMk cId="3689370446" sldId="290"/>
            <ac:spMk id="20" creationId="{263E6071-1BFC-384D-B9EC-E71341F490E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07:12:23.6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1,'5'4,"0"0,0 0,0-1,0 1,0-1,1 0,0-1,-1 1,1-1,0 0,0-1,0 1,11 0,7 0,1-1,30-4,-5 1,46 4,104-4,-92-10,24-1,555 12,-332 3,-96 11,-44-1,765-12,-884-13,-88 13,0-1,0 0,0-1,0 0,-1 0,1-1,11-5,-12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07:12:28.1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65,'9'1,"-1"0,0 0,1 1,13 4,26 6,-24-12,0 0,0-1,47-9,-38 4,44-1,87 1,49 0,155-7,192 13,-440-6,6-1,256-5,437 12,-696-7,7 1,875 6,-701 14,1644-15,-1776 14,-130-13,189 10,-166-5,99-6,-63-1,487 2,-470 13,-15 1,-39-3,-54-10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07:12:30.3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28,'137'13,"308"-32,-424 17,198-7,-58 3,362 1,-295 7,42-2,-259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20T07:12:38.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44,'886'0,"-734"-13,-101 7,55-1,323 8,-415-2,0-1,0 0,0-1,15-5,-21 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5C00F-A3AB-4D09-8B71-1121E39D1C63}" type="datetimeFigureOut">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5EF01C-B0F9-4CF6-94CD-E3DB4B30B19D}" type="slidenum">
              <a:t>‹#›</a:t>
            </a:fld>
            <a:endParaRPr lang="en-US"/>
          </a:p>
        </p:txBody>
      </p:sp>
    </p:spTree>
    <p:extLst>
      <p:ext uri="{BB962C8B-B14F-4D97-AF65-F5344CB8AC3E}">
        <p14:creationId xmlns:p14="http://schemas.microsoft.com/office/powerpoint/2010/main" val="399821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afternoon. My name is David and I am here today, together with my team, will be presenting to you on the topic on Detection of Spoiled Meat to Prevent </a:t>
            </a:r>
            <a:r>
              <a:rPr lang="en-US" err="1"/>
              <a:t>Foorborne</a:t>
            </a:r>
            <a:r>
              <a:rPr lang="en-US"/>
              <a:t> illness</a:t>
            </a:r>
          </a:p>
        </p:txBody>
      </p:sp>
      <p:sp>
        <p:nvSpPr>
          <p:cNvPr id="4" name="Slide Number Placeholder 3"/>
          <p:cNvSpPr>
            <a:spLocks noGrp="1"/>
          </p:cNvSpPr>
          <p:nvPr>
            <p:ph type="sldNum" sz="quarter" idx="5"/>
          </p:nvPr>
        </p:nvSpPr>
        <p:spPr/>
        <p:txBody>
          <a:bodyPr/>
          <a:lstStyle/>
          <a:p>
            <a:fld id="{435EF01C-B0F9-4CF6-94CD-E3DB4B30B19D}" type="slidenum">
              <a:rPr lang="en-US" smtClean="0"/>
              <a:t>1</a:t>
            </a:fld>
            <a:endParaRPr lang="en-US"/>
          </a:p>
        </p:txBody>
      </p:sp>
    </p:spTree>
    <p:extLst>
      <p:ext uri="{BB962C8B-B14F-4D97-AF65-F5344CB8AC3E}">
        <p14:creationId xmlns:p14="http://schemas.microsoft.com/office/powerpoint/2010/main" val="1479233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After building our self built ANN/CNN model, we decided to employ 5 pre train models based on public popularity with their attributes and unique feature</a:t>
            </a:r>
            <a:endParaRPr lang="en-US"/>
          </a:p>
          <a:p>
            <a:pPr marL="171450" indent="-171450">
              <a:buFont typeface="Arial"/>
              <a:buChar char="•"/>
            </a:pPr>
            <a:endParaRPr lang="en-US"/>
          </a:p>
          <a:p>
            <a:pPr marL="171450" indent="-171450">
              <a:buFont typeface="Arial"/>
              <a:buChar char="•"/>
            </a:pPr>
            <a:r>
              <a:rPr lang="en-US"/>
              <a:t>ResNet50 is known for its residual connections which effectively combat the vanishing gradients problem, allowing the training of very deep networks.</a:t>
            </a:r>
            <a:endParaRPr lang="en-US">
              <a:cs typeface="Calibri"/>
            </a:endParaRPr>
          </a:p>
          <a:p>
            <a:pPr marL="171450" indent="-171450">
              <a:buFont typeface="Arial"/>
              <a:buChar char="•"/>
            </a:pPr>
            <a:r>
              <a:rPr lang="en-US"/>
              <a:t>EfficientNetB0 employs a compound scaling method, which uniformly scales all dimensions of depth, width, and resolution using a set of fixed scaling coefficients. This leads to efficient resource utilization while maintaining high performance.</a:t>
            </a:r>
            <a:endParaRPr lang="en-US">
              <a:cs typeface="Calibri"/>
            </a:endParaRPr>
          </a:p>
          <a:p>
            <a:pPr marL="171450" indent="-171450">
              <a:buFont typeface="Arial"/>
              <a:buChar char="•"/>
            </a:pPr>
            <a:r>
              <a:rPr lang="en-US"/>
              <a:t>DenseNet121 is characterized by its dense connectivity pattern, where each layer is connected to every other layer in a feed-forward fashion. This facilitates feature reuse and improves gradient flow.</a:t>
            </a:r>
            <a:endParaRPr lang="en-US">
              <a:cs typeface="Calibri"/>
            </a:endParaRPr>
          </a:p>
          <a:p>
            <a:pPr marL="171450" indent="-171450">
              <a:buFont typeface="Arial"/>
              <a:buChar char="•"/>
            </a:pPr>
            <a:r>
              <a:rPr lang="en-US" err="1"/>
              <a:t>Xception</a:t>
            </a:r>
            <a:r>
              <a:rPr lang="en-US"/>
              <a:t> stands out due to its use of </a:t>
            </a:r>
            <a:r>
              <a:rPr lang="en-US" err="1"/>
              <a:t>depthwise</a:t>
            </a:r>
            <a:r>
              <a:rPr lang="en-US"/>
              <a:t> separable convolutions, which significantly enhance computational efficiency and performance. It can be viewed as an improved version of the Inception architecture.</a:t>
            </a:r>
            <a:endParaRPr lang="en-US">
              <a:cs typeface="Calibri"/>
            </a:endParaRPr>
          </a:p>
          <a:p>
            <a:pPr marL="171450" indent="-171450">
              <a:buFont typeface="Arial"/>
              <a:buChar char="•"/>
            </a:pPr>
            <a:r>
              <a:rPr lang="en-US"/>
              <a:t>VGG16 is known for its very deep architecture, constructed using small (3x3) convolution filters. Despite having a large number of parameters, it has been influential in the development of other models.</a:t>
            </a:r>
            <a:endParaRPr lang="en-US">
              <a:cs typeface="Calibri"/>
            </a:endParaRPr>
          </a:p>
          <a:p>
            <a:pPr marL="171450" indent="-171450">
              <a:buFont typeface="Arial"/>
              <a:buChar char="•"/>
            </a:pPr>
            <a:endParaRPr lang="en-US">
              <a:cs typeface="Calibri"/>
            </a:endParaRPr>
          </a:p>
          <a:p>
            <a:pPr marL="171450" indent="-171450">
              <a:buFont typeface="Arial"/>
              <a:buChar char="•"/>
            </a:pPr>
            <a:endParaRPr lang="en-US">
              <a:cs typeface="Calibri"/>
            </a:endParaRPr>
          </a:p>
          <a:p>
            <a:endParaRPr lang="en-US"/>
          </a:p>
          <a:p>
            <a:endParaRPr lang="en-US"/>
          </a:p>
          <a:p>
            <a:endParaRPr lang="en-US"/>
          </a:p>
          <a:p>
            <a:endParaRPr lang="en-US"/>
          </a:p>
          <a:p>
            <a:r>
              <a:rPr lang="en-US"/>
              <a:t>ResNet models incorporate "skip connections" or "shortcut connections" that allow the input to a layer to be added directly to its output. These connections help solve the vanishing gradient problem by enabling the direct flow of gradients through the network. This architecture allows for much deeper networks by alleviating the problem where additional layers can lead to higher training error when gradients disappear during backpropagation. This key innovation enables training networks with depths of 50 layers and beyond without a degradation in performance.</a:t>
            </a:r>
          </a:p>
          <a:p>
            <a:endParaRPr lang="en-US"/>
          </a:p>
          <a:p>
            <a:r>
              <a:rPr lang="en-US" err="1"/>
              <a:t>EfficientNet</a:t>
            </a:r>
            <a:r>
              <a:rPr lang="en-US"/>
              <a:t> uses a compound coefficient to uniformly scale network width, depth, and resolution in a principled way. This scaling method is based on a compound coefficient that optimizes the balance between these dimensions to achieve better efficiency and accuracy. Traditional CNNs often scale these dimensions arbitrarily. </a:t>
            </a:r>
            <a:r>
              <a:rPr lang="en-US" err="1"/>
              <a:t>EfficientNet's</a:t>
            </a:r>
            <a:r>
              <a:rPr lang="en-US"/>
              <a:t> approach allows for a more balanced and efficient scaling, leading to smaller and more accurate models that scale well across different hardware and constraints.</a:t>
            </a:r>
            <a:endParaRPr lang="en-US">
              <a:cs typeface="Calibri"/>
            </a:endParaRPr>
          </a:p>
          <a:p>
            <a:endParaRPr lang="en-US"/>
          </a:p>
          <a:p>
            <a:r>
              <a:rPr lang="en-US"/>
              <a:t>In </a:t>
            </a:r>
            <a:r>
              <a:rPr lang="en-US" err="1"/>
              <a:t>DenseNet</a:t>
            </a:r>
            <a:r>
              <a:rPr lang="en-US"/>
              <a:t> architectures, each layer is connected to every other layer in a feed-forward fashion. This means for each layer, the feature maps of all preceding layers are used as inputs, and its own feature maps are used as inputs into all subsequent layers. This dense connectivity pattern promotes feature reuse throughout the network, significantly reduces the number of parameters, and improves the flow of information and gradients throughout the network, which makes the network easier to train</a:t>
            </a:r>
            <a:endParaRPr lang="en-US">
              <a:cs typeface="Calibri"/>
            </a:endParaRPr>
          </a:p>
          <a:p>
            <a:endParaRPr lang="en-US"/>
          </a:p>
          <a:p>
            <a:endParaRPr lang="en-US"/>
          </a:p>
          <a:p>
            <a:endParaRPr lang="en-SG"/>
          </a:p>
        </p:txBody>
      </p:sp>
      <p:sp>
        <p:nvSpPr>
          <p:cNvPr id="4" name="Slide Number Placeholder 3"/>
          <p:cNvSpPr>
            <a:spLocks noGrp="1"/>
          </p:cNvSpPr>
          <p:nvPr>
            <p:ph type="sldNum" sz="quarter" idx="5"/>
          </p:nvPr>
        </p:nvSpPr>
        <p:spPr/>
        <p:txBody>
          <a:bodyPr/>
          <a:lstStyle/>
          <a:p>
            <a:fld id="{435EF01C-B0F9-4CF6-94CD-E3DB4B30B19D}" type="slidenum">
              <a:rPr lang="en-SG" smtClean="0"/>
              <a:t>15</a:t>
            </a:fld>
            <a:endParaRPr lang="en-SG"/>
          </a:p>
        </p:txBody>
      </p:sp>
    </p:spTree>
    <p:extLst>
      <p:ext uri="{BB962C8B-B14F-4D97-AF65-F5344CB8AC3E}">
        <p14:creationId xmlns:p14="http://schemas.microsoft.com/office/powerpoint/2010/main" val="32798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The model performs well in identifying "Fresh" and "Spoiled" classes.</a:t>
            </a:r>
          </a:p>
          <a:p>
            <a:pPr marL="171450" indent="-171450">
              <a:buFont typeface="Arial"/>
              <a:buChar char="•"/>
            </a:pPr>
            <a:r>
              <a:rPr lang="en-US"/>
              <a:t>Struggles with "Half-Fresh," with many instances misclassified as "Fresh" or "Spoiled."</a:t>
            </a:r>
            <a:endParaRPr lang="en-US">
              <a:cs typeface="Calibri"/>
            </a:endParaRPr>
          </a:p>
          <a:p>
            <a:pPr marL="171450" indent="-171450">
              <a:buFont typeface="Arial"/>
              <a:buChar char="•"/>
            </a:pPr>
            <a:r>
              <a:rPr lang="en-US"/>
              <a:t>Training accuracy and loss improve steadily, indicating good learning.</a:t>
            </a:r>
            <a:endParaRPr lang="en-US">
              <a:cs typeface="Calibri"/>
            </a:endParaRPr>
          </a:p>
          <a:p>
            <a:pPr marL="171450" indent="-171450">
              <a:buFont typeface="Arial"/>
              <a:buChar char="•"/>
            </a:pPr>
            <a:r>
              <a:rPr lang="en-US"/>
              <a:t>Validation accuracy and loss fluctuate, suggesting potential overfitting or variability.</a:t>
            </a:r>
            <a:endParaRPr lang="en-US">
              <a:cs typeface="Calibri"/>
            </a:endParaRPr>
          </a:p>
          <a:p>
            <a:r>
              <a:rPr lang="en-US"/>
              <a:t>False negatives, such as classifying "Spoiled" meat as "Fresh," are particularly harmful in our application, as they pose a risk to consumer health.</a:t>
            </a:r>
            <a:endParaRPr lang="en-US">
              <a:cs typeface="Calibri" panose="020F0502020204030204"/>
            </a:endParaRPr>
          </a:p>
          <a:p>
            <a:endParaRPr lang="en-US">
              <a:cs typeface="+mn-lt"/>
            </a:endParaRPr>
          </a:p>
          <a:p>
            <a:endParaRPr lang="en-US"/>
          </a:p>
          <a:p>
            <a:pPr marL="171450" indent="-171450">
              <a:buFont typeface="Arial"/>
              <a:buChar char="•"/>
            </a:pPr>
            <a:r>
              <a:rPr lang="en-US" b="1"/>
              <a:t>Epochs: 20</a:t>
            </a:r>
            <a:r>
              <a:rPr lang="en-US"/>
              <a:t>:</a:t>
            </a:r>
            <a:endParaRPr lang="en-US">
              <a:cs typeface="Calibri"/>
            </a:endParaRPr>
          </a:p>
          <a:p>
            <a:pPr marL="171450" indent="-171450">
              <a:buFont typeface="Arial"/>
              <a:buChar char="•"/>
            </a:pPr>
            <a:r>
              <a:rPr lang="en-US"/>
              <a:t>The model was trained for 20 epochs, which provided sufficient time for learning without overfitting, as indicated by the stable validation loss.</a:t>
            </a:r>
            <a:endParaRPr lang="en-US">
              <a:cs typeface="Calibri"/>
            </a:endParaRPr>
          </a:p>
          <a:p>
            <a:pPr marL="171450" indent="-171450">
              <a:buFont typeface="Arial"/>
              <a:buChar char="•"/>
            </a:pPr>
            <a:r>
              <a:rPr lang="en-US" b="1"/>
              <a:t>Activation: </a:t>
            </a:r>
            <a:r>
              <a:rPr lang="en-US" b="1" err="1"/>
              <a:t>ReLU</a:t>
            </a:r>
            <a:r>
              <a:rPr lang="en-US"/>
              <a:t>:</a:t>
            </a:r>
            <a:endParaRPr lang="en-US">
              <a:cs typeface="Calibri"/>
            </a:endParaRPr>
          </a:p>
          <a:p>
            <a:pPr marL="171450" indent="-171450">
              <a:buFont typeface="Arial"/>
              <a:buChar char="•"/>
            </a:pPr>
            <a:r>
              <a:rPr lang="en-US" err="1"/>
              <a:t>ReLU</a:t>
            </a:r>
            <a:r>
              <a:rPr lang="en-US"/>
              <a:t> (Rectified Linear Unit) activation function was used, which helps in efficiently training deep networks by mitigating the vanishing gradient problem and introducing non-linearity.</a:t>
            </a:r>
            <a:endParaRPr lang="en-US">
              <a:cs typeface="Calibri"/>
            </a:endParaRPr>
          </a:p>
          <a:p>
            <a:pPr marL="171450" indent="-171450">
              <a:buFont typeface="Arial"/>
              <a:buChar char="•"/>
            </a:pPr>
            <a:r>
              <a:rPr lang="en-US" b="1"/>
              <a:t>Optimizer: Adam</a:t>
            </a:r>
            <a:r>
              <a:rPr lang="en-US"/>
              <a:t>:</a:t>
            </a:r>
            <a:endParaRPr lang="en-US">
              <a:cs typeface="Calibri"/>
            </a:endParaRPr>
          </a:p>
          <a:p>
            <a:pPr marL="171450" indent="-171450">
              <a:buFont typeface="Arial"/>
              <a:buChar char="•"/>
            </a:pPr>
            <a:r>
              <a:rPr lang="en-US"/>
              <a:t>The Adam optimizer was chosen for training, known for its adaptive learning rate and efficient performance in handling sparse gradients, leading to faster convergence.</a:t>
            </a:r>
            <a:endParaRPr lang="en-US">
              <a:cs typeface="Calibri"/>
            </a:endParaRPr>
          </a:p>
          <a:p>
            <a:endParaRPr lang="en-US">
              <a:cs typeface="Calibri"/>
            </a:endParaRPr>
          </a:p>
          <a:p>
            <a:r>
              <a:rPr lang="en-US"/>
              <a:t>The confusion matrix provides a summary of the classification results:</a:t>
            </a:r>
            <a:endParaRPr lang="en-US">
              <a:cs typeface="Calibri"/>
            </a:endParaRPr>
          </a:p>
          <a:p>
            <a:pPr marL="171450" indent="-171450">
              <a:buFont typeface="Arial"/>
              <a:buChar char="•"/>
            </a:pPr>
            <a:r>
              <a:rPr lang="en-US" b="1"/>
              <a:t>True Positives (Diagonal elements)</a:t>
            </a:r>
            <a:r>
              <a:rPr lang="en-US"/>
              <a:t>:</a:t>
            </a:r>
            <a:endParaRPr lang="en-US">
              <a:cs typeface="Calibri"/>
            </a:endParaRPr>
          </a:p>
          <a:p>
            <a:pPr marL="628650" lvl="1" indent="-171450">
              <a:buFont typeface="Arial"/>
              <a:buChar char="•"/>
            </a:pPr>
            <a:r>
              <a:rPr lang="en-US"/>
              <a:t>Fresh: 157</a:t>
            </a:r>
            <a:endParaRPr lang="en-US">
              <a:cs typeface="Calibri"/>
            </a:endParaRPr>
          </a:p>
          <a:p>
            <a:pPr marL="628650" lvl="1" indent="-171450">
              <a:buFont typeface="Arial"/>
              <a:buChar char="•"/>
            </a:pPr>
            <a:r>
              <a:rPr lang="en-US"/>
              <a:t>Half-Fresh: 64</a:t>
            </a:r>
            <a:endParaRPr lang="en-US">
              <a:cs typeface="Calibri"/>
            </a:endParaRPr>
          </a:p>
          <a:p>
            <a:pPr marL="628650" lvl="1" indent="-171450">
              <a:buFont typeface="Arial"/>
              <a:buChar char="•"/>
            </a:pPr>
            <a:r>
              <a:rPr lang="en-US"/>
              <a:t>Spoiled: 101</a:t>
            </a:r>
            <a:endParaRPr lang="en-US">
              <a:cs typeface="Calibri"/>
            </a:endParaRPr>
          </a:p>
          <a:p>
            <a:pPr marL="171450" indent="-171450">
              <a:buFont typeface="Arial"/>
              <a:buChar char="•"/>
            </a:pPr>
            <a:r>
              <a:rPr lang="en-US" b="1"/>
              <a:t>False Positives and False Negatives (Off-diagonal elements)</a:t>
            </a:r>
            <a:r>
              <a:rPr lang="en-US"/>
              <a:t>:</a:t>
            </a:r>
            <a:endParaRPr lang="en-US">
              <a:cs typeface="Calibri"/>
            </a:endParaRPr>
          </a:p>
          <a:p>
            <a:pPr marL="628650" lvl="1" indent="-171450">
              <a:buFont typeface="Arial"/>
              <a:buChar char="•"/>
            </a:pPr>
            <a:r>
              <a:rPr lang="en-US"/>
              <a:t>Fresh misclassified as Half-Fresh: 9</a:t>
            </a:r>
            <a:endParaRPr lang="en-US">
              <a:cs typeface="Calibri"/>
            </a:endParaRPr>
          </a:p>
          <a:p>
            <a:pPr marL="628650" lvl="1" indent="-171450">
              <a:buFont typeface="Arial"/>
              <a:buChar char="•"/>
            </a:pPr>
            <a:r>
              <a:rPr lang="en-US"/>
              <a:t>Fresh misclassified as Spoiled: 12</a:t>
            </a:r>
            <a:endParaRPr lang="en-US">
              <a:cs typeface="Calibri"/>
            </a:endParaRPr>
          </a:p>
          <a:p>
            <a:pPr marL="628650" lvl="1" indent="-171450">
              <a:buFont typeface="Arial"/>
              <a:buChar char="•"/>
            </a:pPr>
            <a:r>
              <a:rPr lang="en-US"/>
              <a:t>Half-Fresh misclassified as Fresh: 79</a:t>
            </a:r>
            <a:endParaRPr lang="en-US">
              <a:cs typeface="Calibri"/>
            </a:endParaRPr>
          </a:p>
          <a:p>
            <a:pPr marL="628650" lvl="1" indent="-171450">
              <a:buFont typeface="Arial"/>
              <a:buChar char="•"/>
            </a:pPr>
            <a:r>
              <a:rPr lang="en-US"/>
              <a:t>Half-Fresh misclassified as Spoiled: 16</a:t>
            </a:r>
            <a:endParaRPr lang="en-US">
              <a:cs typeface="Calibri"/>
            </a:endParaRPr>
          </a:p>
          <a:p>
            <a:pPr marL="628650" lvl="1" indent="-171450">
              <a:buFont typeface="Arial"/>
              <a:buChar char="•"/>
            </a:pPr>
            <a:r>
              <a:rPr lang="en-US"/>
              <a:t>Spoiled misclassified as Fresh: 1</a:t>
            </a:r>
            <a:endParaRPr lang="en-US">
              <a:cs typeface="Calibri"/>
            </a:endParaRPr>
          </a:p>
          <a:p>
            <a:pPr marL="628650" lvl="1" indent="-171450">
              <a:buFont typeface="Arial"/>
              <a:buChar char="•"/>
            </a:pPr>
            <a:r>
              <a:rPr lang="en-US"/>
              <a:t>Spoiled misclassified as Half-Fresh: 12</a:t>
            </a:r>
            <a:endParaRPr lang="en-US">
              <a:cs typeface="Calibri"/>
            </a:endParaRPr>
          </a:p>
          <a:p>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435EF01C-B0F9-4CF6-94CD-E3DB4B30B19D}" type="slidenum">
              <a:rPr lang="en-US"/>
              <a:t>16</a:t>
            </a:fld>
            <a:endParaRPr lang="en-US"/>
          </a:p>
        </p:txBody>
      </p:sp>
    </p:spTree>
    <p:extLst>
      <p:ext uri="{BB962C8B-B14F-4D97-AF65-F5344CB8AC3E}">
        <p14:creationId xmlns:p14="http://schemas.microsoft.com/office/powerpoint/2010/main" val="236032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The model effectively identifies "Fresh" and "Spoiled" classes with minimal misclassifications.</a:t>
            </a:r>
          </a:p>
          <a:p>
            <a:pPr marL="285750" indent="-285750">
              <a:buFont typeface="Arial"/>
              <a:buChar char="•"/>
            </a:pPr>
            <a:r>
              <a:rPr lang="en-US"/>
              <a:t>Some misclassifications occur with the "Half-Fresh" class, where instances are often identified as "Fresh."</a:t>
            </a:r>
            <a:endParaRPr lang="en-US">
              <a:cs typeface="Calibri"/>
            </a:endParaRPr>
          </a:p>
          <a:p>
            <a:pPr marL="285750" indent="-285750">
              <a:buFont typeface="Arial"/>
              <a:buChar char="•"/>
            </a:pPr>
            <a:r>
              <a:rPr lang="en-US"/>
              <a:t>F3 score = 0.98 Reflects excellent recall performance, especially important for ensuring the safety and quality of meat classification.</a:t>
            </a:r>
            <a:endParaRPr lang="en-US">
              <a:cs typeface="Calibri"/>
            </a:endParaRPr>
          </a:p>
          <a:p>
            <a:pPr marL="285750" indent="-285750">
              <a:buFont typeface="Arial"/>
              <a:buChar char="•"/>
            </a:pPr>
            <a:r>
              <a:rPr lang="en-US"/>
              <a:t>False negatives, such as classifying "Spoiled" meat as "Fresh," are particularly harmful in our application, as they pose a risk to consumer health.</a:t>
            </a:r>
          </a:p>
          <a:p>
            <a:r>
              <a:rPr lang="en-US" err="1"/>
              <a:t>Acuracy</a:t>
            </a:r>
            <a:r>
              <a:rPr lang="en-US"/>
              <a:t> curve: Both training and validation accuracy increase steadily, indicating consistent model learning and performance.</a:t>
            </a:r>
            <a:endParaRPr lang="en-US">
              <a:cs typeface="Calibri" panose="020F0502020204030204"/>
            </a:endParaRPr>
          </a:p>
          <a:p>
            <a:pPr>
              <a:buFont typeface="Arial"/>
              <a:buChar char="•"/>
            </a:pPr>
            <a:r>
              <a:rPr lang="en-US" b="1"/>
              <a:t>Loss Curve: </a:t>
            </a:r>
            <a:r>
              <a:rPr lang="en-US"/>
              <a:t>Both training and validation loss decrease, with validation loss stabilizing, suggesting good generalization and minimal overfitting.</a:t>
            </a:r>
            <a:endParaRPr lang="en-US">
              <a:cs typeface="Calibri"/>
            </a:endParaRPr>
          </a:p>
          <a:p>
            <a:pPr marL="285750" indent="-285750">
              <a:buFont typeface="Arial"/>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35EF01C-B0F9-4CF6-94CD-E3DB4B30B19D}" type="slidenum">
              <a:rPr lang="en-US"/>
              <a:t>17</a:t>
            </a:fld>
            <a:endParaRPr lang="en-US"/>
          </a:p>
        </p:txBody>
      </p:sp>
    </p:spTree>
    <p:extLst>
      <p:ext uri="{BB962C8B-B14F-4D97-AF65-F5344CB8AC3E}">
        <p14:creationId xmlns:p14="http://schemas.microsoft.com/office/powerpoint/2010/main" val="349335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The model accurately identifies "Fresh" and "Spoiled" classes with almost perfect precision and recall.</a:t>
            </a:r>
            <a:endParaRPr lang="en-US" b="1">
              <a:cs typeface="Calibri"/>
            </a:endParaRPr>
          </a:p>
          <a:p>
            <a:pPr>
              <a:buFont typeface="Arial"/>
              <a:buChar char="•"/>
            </a:pPr>
            <a:r>
              <a:rPr lang="en-US"/>
              <a:t>Minimal misclassifications occur, showcasing the model’s high accuracy across all classes.</a:t>
            </a:r>
            <a:endParaRPr lang="en-US">
              <a:cs typeface="Calibri"/>
            </a:endParaRPr>
          </a:p>
          <a:p>
            <a:pPr marL="285750" indent="-285750">
              <a:buFont typeface="Arial"/>
              <a:buChar char="•"/>
            </a:pPr>
            <a:r>
              <a:rPr lang="en-US"/>
              <a:t>F3 Score: 1.00, indicating exceptional recall performance, reducing the risk of misclassification to almost zero.</a:t>
            </a:r>
            <a:endParaRPr lang="en-US" b="1">
              <a:cs typeface="Calibri"/>
            </a:endParaRPr>
          </a:p>
          <a:p>
            <a:pPr marL="285750" indent="-285750">
              <a:buFont typeface="Arial"/>
              <a:buChar char="•"/>
            </a:pPr>
            <a:r>
              <a:rPr lang="en-US"/>
              <a:t>Both training and validation loss decrease steadily and stabilize, suggesting effective learning with minimal overfitting.</a:t>
            </a:r>
            <a:endParaRPr lang="en-US">
              <a:ea typeface="Calibri"/>
              <a:cs typeface="Calibri"/>
            </a:endParaRPr>
          </a:p>
          <a:p>
            <a:pPr marL="285750" indent="-285750">
              <a:buFont typeface="Arial"/>
              <a:buChar char="•"/>
            </a:pPr>
            <a:r>
              <a:rPr lang="en-US"/>
              <a:t>Both training and validation accuracy show consistent improvement and stabilization, indicating robust learning and generalization.</a:t>
            </a:r>
            <a:endParaRPr lang="en-US">
              <a:ea typeface="Calibri"/>
              <a:cs typeface="Calibri"/>
            </a:endParaRPr>
          </a:p>
          <a:p>
            <a:pPr marL="285750" indent="-285750">
              <a:buFont typeface="Arial"/>
              <a:buChar char="•"/>
            </a:pPr>
            <a:endParaRPr lang="en-US">
              <a:ea typeface="Calibri"/>
              <a:cs typeface="Calibri"/>
            </a:endParaRPr>
          </a:p>
          <a:p>
            <a:pPr marL="171450" indent="-171450">
              <a:buFont typeface="Arial"/>
              <a:buChar char="•"/>
            </a:pPr>
            <a:r>
              <a:rPr lang="en-US"/>
              <a:t>The F3 score might be high due to specific patterns in the data that the model has learned to exploit, which might not be apparent in the accuracy/loss curves.</a:t>
            </a:r>
            <a:endParaRPr lang="en-US">
              <a:cs typeface="Calibri"/>
            </a:endParaRPr>
          </a:p>
          <a:p>
            <a:r>
              <a:rPr lang="en-US"/>
              <a:t>The F3 score focuses on the harmonic mean of precision and recall, with more weight on recall. If the model is very good at correctly identifying true positives and has a high recall, the F3 score will be high. However, this doesn't guarantee that the overall loss is minimized or that the accuracy is maximized.</a:t>
            </a:r>
            <a:endParaRPr lang="en-US">
              <a:cs typeface="Calibri"/>
            </a:endParaRPr>
          </a:p>
        </p:txBody>
      </p:sp>
      <p:sp>
        <p:nvSpPr>
          <p:cNvPr id="4" name="Slide Number Placeholder 3"/>
          <p:cNvSpPr>
            <a:spLocks noGrp="1"/>
          </p:cNvSpPr>
          <p:nvPr>
            <p:ph type="sldNum" sz="quarter" idx="5"/>
          </p:nvPr>
        </p:nvSpPr>
        <p:spPr/>
        <p:txBody>
          <a:bodyPr/>
          <a:lstStyle/>
          <a:p>
            <a:fld id="{435EF01C-B0F9-4CF6-94CD-E3DB4B30B19D}" type="slidenum">
              <a:t>18</a:t>
            </a:fld>
            <a:endParaRPr lang="en-US"/>
          </a:p>
        </p:txBody>
      </p:sp>
    </p:spTree>
    <p:extLst>
      <p:ext uri="{BB962C8B-B14F-4D97-AF65-F5344CB8AC3E}">
        <p14:creationId xmlns:p14="http://schemas.microsoft.com/office/powerpoint/2010/main" val="2832357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The model accurately identifies "Fresh" and "Spoiled" classes with almost perfect precision and recall.</a:t>
            </a:r>
          </a:p>
          <a:p>
            <a:pPr marL="285750" indent="-285750">
              <a:buFont typeface="Arial"/>
              <a:buChar char="•"/>
            </a:pPr>
            <a:r>
              <a:rPr lang="en-US"/>
              <a:t>Minimal misclassifications occur, showcasing the model’s high accuracy across all classes.</a:t>
            </a:r>
            <a:endParaRPr lang="en-US">
              <a:cs typeface="Calibri"/>
            </a:endParaRPr>
          </a:p>
          <a:p>
            <a:pPr marL="285750" indent="-285750">
              <a:buFont typeface="Arial"/>
              <a:buChar char="•"/>
            </a:pPr>
            <a:r>
              <a:rPr lang="en-US"/>
              <a:t>Both training and validation accuracy show consistent improvement and stabilization, indicating robust learning and generalization.</a:t>
            </a:r>
            <a:endParaRPr lang="en-US">
              <a:cs typeface="Calibri"/>
            </a:endParaRPr>
          </a:p>
          <a:p>
            <a:pPr marL="285750" indent="-285750">
              <a:buFont typeface="Arial"/>
              <a:buChar char="•"/>
            </a:pPr>
            <a:r>
              <a:rPr lang="en-US"/>
              <a:t>Both training and validation loss decrease steadily and stabilize, suggesting effective learning with minimal overfitting.</a:t>
            </a:r>
            <a:endParaRPr lang="en-US">
              <a:cs typeface="Calibri"/>
            </a:endParaRPr>
          </a:p>
        </p:txBody>
      </p:sp>
      <p:sp>
        <p:nvSpPr>
          <p:cNvPr id="4" name="Slide Number Placeholder 3"/>
          <p:cNvSpPr>
            <a:spLocks noGrp="1"/>
          </p:cNvSpPr>
          <p:nvPr>
            <p:ph type="sldNum" sz="quarter" idx="5"/>
          </p:nvPr>
        </p:nvSpPr>
        <p:spPr/>
        <p:txBody>
          <a:bodyPr/>
          <a:lstStyle/>
          <a:p>
            <a:fld id="{435EF01C-B0F9-4CF6-94CD-E3DB4B30B19D}" type="slidenum">
              <a:rPr lang="en-US"/>
              <a:t>19</a:t>
            </a:fld>
            <a:endParaRPr lang="en-US"/>
          </a:p>
        </p:txBody>
      </p:sp>
    </p:spTree>
    <p:extLst>
      <p:ext uri="{BB962C8B-B14F-4D97-AF65-F5344CB8AC3E}">
        <p14:creationId xmlns:p14="http://schemas.microsoft.com/office/powerpoint/2010/main" val="588461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The model performs well in identifying "Fresh" and "Spoiled" classes with minimal misclassifications.</a:t>
            </a:r>
          </a:p>
          <a:p>
            <a:pPr marL="285750" indent="-285750">
              <a:buFont typeface="Arial"/>
              <a:buChar char="•"/>
            </a:pPr>
            <a:r>
              <a:rPr lang="en-US"/>
              <a:t>Some misclassifications occur with the "Half-Fresh" class, where instances are often identified as "Fresh."</a:t>
            </a:r>
            <a:endParaRPr lang="en-US">
              <a:cs typeface="Calibri"/>
            </a:endParaRPr>
          </a:p>
          <a:p>
            <a:pPr marL="285750" indent="-285750">
              <a:buFont typeface="Arial"/>
              <a:buChar char="•"/>
            </a:pPr>
            <a:r>
              <a:rPr lang="en-US"/>
              <a:t>F3 Score: 0.99, indicating excellent recall performance, minimizing the risk of misclassification.</a:t>
            </a:r>
            <a:endParaRPr lang="en-US">
              <a:cs typeface="Calibri"/>
            </a:endParaRPr>
          </a:p>
          <a:p>
            <a:pPr>
              <a:buFont typeface="Arial"/>
              <a:buChar char="•"/>
            </a:pPr>
            <a:r>
              <a:rPr lang="en-US" b="1"/>
              <a:t>Accuracy Curve</a:t>
            </a:r>
            <a:r>
              <a:rPr lang="en-US"/>
              <a:t>:</a:t>
            </a:r>
            <a:endParaRPr lang="en-US">
              <a:cs typeface="Calibri"/>
            </a:endParaRPr>
          </a:p>
          <a:p>
            <a:pPr>
              <a:buFont typeface="Arial"/>
              <a:buChar char="•"/>
            </a:pPr>
            <a:r>
              <a:rPr lang="en-US"/>
              <a:t>Both training and validation accuracy show consistent improvement and stabilization, indicating robust learning and generalization.</a:t>
            </a:r>
            <a:endParaRPr lang="en-US">
              <a:cs typeface="Calibri" panose="020F0502020204030204"/>
            </a:endParaRPr>
          </a:p>
          <a:p>
            <a:pPr>
              <a:buFont typeface="Arial"/>
              <a:buChar char="•"/>
            </a:pPr>
            <a:r>
              <a:rPr lang="en-US" b="1"/>
              <a:t>Loss Curve</a:t>
            </a:r>
            <a:r>
              <a:rPr lang="en-US"/>
              <a:t>:</a:t>
            </a:r>
            <a:endParaRPr lang="en-US">
              <a:cs typeface="Calibri"/>
            </a:endParaRPr>
          </a:p>
          <a:p>
            <a:pPr>
              <a:buFont typeface="Arial"/>
              <a:buChar char="•"/>
            </a:pPr>
            <a:r>
              <a:rPr lang="en-US"/>
              <a:t>Both training and validation loss decrease steadily and stabilize, suggesting effective learning with minimal overfitting.</a:t>
            </a:r>
            <a:endParaRPr lang="en-US">
              <a:cs typeface="Calibri"/>
            </a:endParaRPr>
          </a:p>
          <a:p>
            <a:pPr>
              <a:buFont typeface="Arial"/>
              <a:buChar char="•"/>
            </a:pPr>
            <a:endParaRPr lang="en-US">
              <a:cs typeface="Calibri"/>
            </a:endParaRPr>
          </a:p>
          <a:p>
            <a:pPr>
              <a:buFont typeface="Arial"/>
              <a:buChar char="•"/>
            </a:pPr>
            <a:r>
              <a:rPr lang="en-US"/>
              <a:t>VGG16 is known for its very deep architecture, constructed using small (3x3) convolution filters. Despite having a large number of parameters, it has been influential in the development of other models.</a:t>
            </a:r>
            <a:endParaRPr lang="en-US">
              <a:cs typeface="Calibri"/>
            </a:endParaRPr>
          </a:p>
          <a:p>
            <a:pPr marL="171450" indent="-171450">
              <a:buFont typeface="Arial,Sans-Serif"/>
              <a:buChar char="•"/>
            </a:pPr>
            <a:r>
              <a:rPr lang="en-US"/>
              <a:t>The F3 score might be high due to specific patterns in the data that the model has learned to exploit, which might not be apparent in the accuracy/loss curves.</a:t>
            </a:r>
            <a:endParaRPr lang="en-US">
              <a:cs typeface="Calibri"/>
            </a:endParaRPr>
          </a:p>
          <a:p>
            <a:pPr marL="171450" indent="-171450">
              <a:buFont typeface="Arial"/>
              <a:buChar char="•"/>
            </a:pPr>
            <a:r>
              <a:rPr lang="en-US"/>
              <a:t>The F3 score focuses on the harmonic mean of precision and recall, with more weight on recall. If the model is very good at correctly identifying true positives and has a high recall, the F3 score will be high. However, this doesn't guarantee that the overall loss is minimized or that the accuracy is maximized</a:t>
            </a:r>
            <a:endParaRPr lang="en-US">
              <a:cs typeface="Calibri"/>
            </a:endParaRPr>
          </a:p>
        </p:txBody>
      </p:sp>
      <p:sp>
        <p:nvSpPr>
          <p:cNvPr id="4" name="Slide Number Placeholder 3"/>
          <p:cNvSpPr>
            <a:spLocks noGrp="1"/>
          </p:cNvSpPr>
          <p:nvPr>
            <p:ph type="sldNum" sz="quarter" idx="5"/>
          </p:nvPr>
        </p:nvSpPr>
        <p:spPr/>
        <p:txBody>
          <a:bodyPr/>
          <a:lstStyle/>
          <a:p>
            <a:fld id="{435EF01C-B0F9-4CF6-94CD-E3DB4B30B19D}" type="slidenum">
              <a:rPr lang="en-US"/>
              <a:t>20</a:t>
            </a:fld>
            <a:endParaRPr lang="en-US"/>
          </a:p>
        </p:txBody>
      </p:sp>
    </p:spTree>
    <p:extLst>
      <p:ext uri="{BB962C8B-B14F-4D97-AF65-F5344CB8AC3E}">
        <p14:creationId xmlns:p14="http://schemas.microsoft.com/office/powerpoint/2010/main" val="705483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cs typeface="Calibri" panose="020F0502020204030204"/>
              </a:rPr>
              <a:t>Augmentation</a:t>
            </a:r>
            <a:endParaRPr lang="en-US"/>
          </a:p>
          <a:p>
            <a:pPr marL="342900" indent="-342900" algn="l">
              <a:buAutoNum type="arabicPeriod"/>
            </a:pPr>
            <a:endParaRPr lang="en-US">
              <a:cs typeface="Calibri" panose="020F0502020204030204"/>
            </a:endParaRPr>
          </a:p>
          <a:p>
            <a:pPr marL="342900" indent="-342900">
              <a:buAutoNum type="arabicPeriod"/>
            </a:pPr>
            <a:r>
              <a:rPr lang="en-US">
                <a:cs typeface="Calibri" panose="020F0502020204030204"/>
              </a:rPr>
              <a:t>Add custom layers on top of the basic </a:t>
            </a:r>
            <a:r>
              <a:rPr lang="en-US" err="1">
                <a:cs typeface="Calibri" panose="020F0502020204030204"/>
              </a:rPr>
              <a:t>model,eg.</a:t>
            </a:r>
            <a:r>
              <a:rPr lang="en-US" err="1">
                <a:ea typeface="+mn-lt"/>
                <a:cs typeface="+mn-lt"/>
              </a:rPr>
              <a:t>relu,BatchNormalization</a:t>
            </a:r>
            <a:endParaRPr lang="en-US">
              <a:ea typeface="+mn-lt"/>
              <a:cs typeface="+mn-lt"/>
            </a:endParaRPr>
          </a:p>
          <a:p>
            <a:pPr marL="342900" indent="-342900">
              <a:buAutoNum type="arabicPeriod"/>
            </a:pPr>
            <a:endParaRPr lang="en-US">
              <a:cs typeface="Calibri" panose="020F0502020204030204"/>
            </a:endParaRPr>
          </a:p>
          <a:p>
            <a:pPr marL="342900" indent="-342900">
              <a:buAutoNum type="arabicPeriod"/>
            </a:pPr>
            <a:r>
              <a:rPr lang="en-US">
                <a:ea typeface="+mn-lt"/>
                <a:cs typeface="+mn-lt"/>
              </a:rPr>
              <a:t>Define early stopping and learning rate reduction on plateau callbacks</a:t>
            </a:r>
          </a:p>
          <a:p>
            <a:pPr marL="342900" indent="-342900">
              <a:buAutoNum type="arabicPeriod"/>
            </a:pPr>
            <a:endParaRPr lang="en-US">
              <a:cs typeface="Calibri" panose="020F0502020204030204"/>
            </a:endParaRPr>
          </a:p>
          <a:p>
            <a:pPr marL="342900" indent="-342900">
              <a:buAutoNum type="arabicPeriod"/>
            </a:pPr>
            <a:r>
              <a:rPr lang="en-US">
                <a:ea typeface="+mn-lt"/>
                <a:cs typeface="+mn-lt"/>
              </a:rPr>
              <a:t>Train the model with class weights</a:t>
            </a:r>
          </a:p>
          <a:p>
            <a:pPr marL="342900" indent="-342900">
              <a:buAutoNum type="arabicPeriod"/>
            </a:pPr>
            <a:endParaRPr lang="en-US">
              <a:cs typeface="Calibri" panose="020F0502020204030204"/>
            </a:endParaRPr>
          </a:p>
          <a:p>
            <a:pPr marL="342900" indent="-342900">
              <a:buAutoNum type="arabicPeriod"/>
            </a:pPr>
            <a:r>
              <a:rPr lang="en-US">
                <a:ea typeface="+mn-lt"/>
                <a:cs typeface="+mn-lt"/>
              </a:rPr>
              <a:t>Add epochs=30, increase </a:t>
            </a:r>
            <a:r>
              <a:rPr lang="en-US" err="1">
                <a:ea typeface="+mn-lt"/>
                <a:cs typeface="+mn-lt"/>
              </a:rPr>
              <a:t>batch_size</a:t>
            </a:r>
            <a:r>
              <a:rPr lang="en-US">
                <a:ea typeface="+mn-lt"/>
                <a:cs typeface="+mn-lt"/>
              </a:rPr>
              <a:t>=50</a:t>
            </a:r>
          </a:p>
          <a:p>
            <a:pPr marL="342900" indent="-342900">
              <a:buAutoNum type="arabicPeriod"/>
            </a:pPr>
            <a:endParaRPr lang="en-US">
              <a:ea typeface="+mn-lt"/>
              <a:cs typeface="+mn-lt"/>
            </a:endParaRPr>
          </a:p>
          <a:p>
            <a:pPr marL="342900" indent="-342900">
              <a:buAutoNum type="arabicPeriod"/>
            </a:pPr>
            <a:r>
              <a:rPr lang="en-US">
                <a:ea typeface="+mn-lt"/>
                <a:cs typeface="+mn-lt"/>
              </a:rPr>
              <a:t>Add scheduler</a:t>
            </a:r>
          </a:p>
          <a:p>
            <a:pPr marL="342900" indent="-342900">
              <a:buAutoNum type="arabicPeriod"/>
            </a:pPr>
            <a:endParaRPr lang="en-US">
              <a:ea typeface="+mn-lt"/>
              <a:cs typeface="+mn-lt"/>
            </a:endParaRPr>
          </a:p>
          <a:p>
            <a:pPr marL="342900" indent="-342900">
              <a:buAutoNum type="arabicPeriod"/>
            </a:pPr>
            <a:r>
              <a:rPr lang="en-US">
                <a:ea typeface="+mn-lt"/>
                <a:cs typeface="+mn-lt"/>
              </a:rPr>
              <a:t>Keep using </a:t>
            </a:r>
            <a:r>
              <a:rPr lang="en-US" err="1">
                <a:ea typeface="+mn-lt"/>
                <a:cs typeface="+mn-lt"/>
              </a:rPr>
              <a:t>adam</a:t>
            </a:r>
            <a:r>
              <a:rPr lang="en-US">
                <a:ea typeface="+mn-lt"/>
                <a:cs typeface="+mn-lt"/>
              </a:rPr>
              <a:t> optimizer</a:t>
            </a:r>
          </a:p>
          <a:p>
            <a:endParaRPr lang="en-CN"/>
          </a:p>
        </p:txBody>
      </p:sp>
      <p:sp>
        <p:nvSpPr>
          <p:cNvPr id="4" name="Slide Number Placeholder 3"/>
          <p:cNvSpPr>
            <a:spLocks noGrp="1"/>
          </p:cNvSpPr>
          <p:nvPr>
            <p:ph type="sldNum" sz="quarter" idx="5"/>
          </p:nvPr>
        </p:nvSpPr>
        <p:spPr/>
        <p:txBody>
          <a:bodyPr/>
          <a:lstStyle/>
          <a:p>
            <a:fld id="{435EF01C-B0F9-4CF6-94CD-E3DB4B30B19D}" type="slidenum">
              <a:rPr lang="en-CN" smtClean="0"/>
              <a:t>21</a:t>
            </a:fld>
            <a:endParaRPr lang="en-CN"/>
          </a:p>
        </p:txBody>
      </p:sp>
    </p:spTree>
    <p:extLst>
      <p:ext uri="{BB962C8B-B14F-4D97-AF65-F5344CB8AC3E}">
        <p14:creationId xmlns:p14="http://schemas.microsoft.com/office/powerpoint/2010/main" val="495410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ChatGPT is primarily a text-based language model</a:t>
            </a:r>
          </a:p>
        </p:txBody>
      </p:sp>
      <p:sp>
        <p:nvSpPr>
          <p:cNvPr id="4" name="Slide Number Placeholder 3"/>
          <p:cNvSpPr>
            <a:spLocks noGrp="1"/>
          </p:cNvSpPr>
          <p:nvPr>
            <p:ph type="sldNum" sz="quarter" idx="5"/>
          </p:nvPr>
        </p:nvSpPr>
        <p:spPr/>
        <p:txBody>
          <a:bodyPr/>
          <a:lstStyle/>
          <a:p>
            <a:fld id="{435EF01C-B0F9-4CF6-94CD-E3DB4B30B19D}" type="slidenum">
              <a:rPr lang="en-US" smtClean="0"/>
              <a:t>23</a:t>
            </a:fld>
            <a:endParaRPr lang="en-US"/>
          </a:p>
        </p:txBody>
      </p:sp>
    </p:spTree>
    <p:extLst>
      <p:ext uri="{BB962C8B-B14F-4D97-AF65-F5344CB8AC3E}">
        <p14:creationId xmlns:p14="http://schemas.microsoft.com/office/powerpoint/2010/main" val="2220613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It is one of the popular algorithms for image classification and is easy to use with transfer learning.</a:t>
            </a:r>
          </a:p>
          <a:p>
            <a:pPr marL="171450" indent="-171450">
              <a:buFont typeface="Arial"/>
              <a:buChar char="•"/>
            </a:pPr>
            <a:r>
              <a:rPr lang="en-US"/>
              <a:t>The 16 in VGG16 refers to 16 layers that have weights. In VGG16 there are thirteen convolutional layers, five Max Pooling layers, and three Dense layers which sum up to 21 layers but it has only sixteen weight layers i.e., learnable parameters layer.</a:t>
            </a:r>
            <a:endParaRPr lang="en-US">
              <a:cs typeface="Calibri"/>
            </a:endParaRPr>
          </a:p>
          <a:p>
            <a:pPr marL="171450" indent="-171450">
              <a:buFont typeface="Arial"/>
              <a:buChar char="•"/>
            </a:pPr>
            <a:r>
              <a:rPr lang="en-US"/>
              <a:t>VGG16 takes input tensor size as 224, 244 with 3 RGB channel</a:t>
            </a:r>
            <a:endParaRPr lang="en-US">
              <a:cs typeface="Calibri"/>
            </a:endParaRPr>
          </a:p>
          <a:p>
            <a:pPr marL="171450" indent="-171450">
              <a:buFont typeface="Arial"/>
              <a:buChar char="•"/>
            </a:pPr>
            <a:r>
              <a:rPr lang="en-US"/>
              <a:t>Most unique thing about VGG16 is that instead of having a large number of hyper-parameters they focused on having convolution layers of 3x3 filter with stride 1 and always used the same padding and </a:t>
            </a:r>
            <a:r>
              <a:rPr lang="en-US" err="1"/>
              <a:t>maxpool</a:t>
            </a:r>
            <a:r>
              <a:rPr lang="en-US"/>
              <a:t> layer of 2x2 filter of stride 2.</a:t>
            </a:r>
            <a:endParaRPr lang="en-US">
              <a:cs typeface="Calibri"/>
            </a:endParaRPr>
          </a:p>
          <a:p>
            <a:pPr marL="171450" indent="-171450">
              <a:buFont typeface="Arial"/>
              <a:buChar char="•"/>
            </a:pPr>
            <a:r>
              <a:rPr lang="en-US"/>
              <a:t>The convolution and max pool layers are consistently arranged throughout the whole architecture</a:t>
            </a:r>
            <a:endParaRPr lang="en-US">
              <a:cs typeface="Calibri"/>
            </a:endParaRPr>
          </a:p>
          <a:p>
            <a:pPr marL="171450" indent="-171450">
              <a:buFont typeface="Arial"/>
              <a:buChar char="•"/>
            </a:pPr>
            <a:r>
              <a:rPr lang="en-US"/>
              <a:t>Conv-1 Layer has 64 number of filters, Conv-2 has 128 filters, Conv-3 has 256 filters, Conv 4 and Conv 5 has 512 filters.</a:t>
            </a:r>
            <a:endParaRPr lang="en-US">
              <a:cs typeface="Calibri"/>
            </a:endParaRPr>
          </a:p>
          <a:p>
            <a:pPr marL="171450" indent="-171450">
              <a:buFont typeface="Arial"/>
              <a:buChar char="•"/>
            </a:pPr>
            <a:r>
              <a:rPr lang="en-US"/>
              <a:t>Three Fully-Connected (FC) layers follow a stack of convolutional layers: the first two have 4096 channels each, the third performs 1000-way ILSVRC classification and thus contains 1000 channels (one for each class). The final layer is the soft-max layer.</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35EF01C-B0F9-4CF6-94CD-E3DB4B30B19D}" type="slidenum">
              <a:rPr lang="en-US"/>
              <a:t>29</a:t>
            </a:fld>
            <a:endParaRPr lang="en-US"/>
          </a:p>
        </p:txBody>
      </p:sp>
    </p:spTree>
    <p:extLst>
      <p:ext uri="{BB962C8B-B14F-4D97-AF65-F5344CB8AC3E}">
        <p14:creationId xmlns:p14="http://schemas.microsoft.com/office/powerpoint/2010/main" val="3320729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It is one of the popular algorithms for image classification and is easy to use with transfer learning.</a:t>
            </a:r>
          </a:p>
          <a:p>
            <a:pPr marL="171450" indent="-171450">
              <a:buFont typeface="Arial"/>
              <a:buChar char="•"/>
            </a:pPr>
            <a:r>
              <a:rPr lang="en-US"/>
              <a:t>The 16 in VGG16 refers to 16 layers that have weights. In VGG16 there are thirteen convolutional layers, five Max Pooling layers, and three Dense layers which sum up to 21 layers but it has only sixteen weight layers i.e., learnable parameters layer.</a:t>
            </a:r>
            <a:endParaRPr lang="en-US">
              <a:cs typeface="Calibri"/>
            </a:endParaRPr>
          </a:p>
          <a:p>
            <a:pPr marL="171450" indent="-171450">
              <a:buFont typeface="Arial"/>
              <a:buChar char="•"/>
            </a:pPr>
            <a:r>
              <a:rPr lang="en-US"/>
              <a:t>VGG16 takes input tensor size as 224, 244 with 3 RGB channel</a:t>
            </a:r>
            <a:endParaRPr lang="en-US">
              <a:cs typeface="Calibri"/>
            </a:endParaRPr>
          </a:p>
          <a:p>
            <a:pPr marL="171450" indent="-171450">
              <a:buFont typeface="Arial"/>
              <a:buChar char="•"/>
            </a:pPr>
            <a:r>
              <a:rPr lang="en-US"/>
              <a:t>Most unique thing about VGG16 is that instead of having a large number of hyper-parameters they focused on having convolution layers of 3x3 filter with stride 1 and always used the same padding and </a:t>
            </a:r>
            <a:r>
              <a:rPr lang="en-US" err="1"/>
              <a:t>maxpool</a:t>
            </a:r>
            <a:r>
              <a:rPr lang="en-US"/>
              <a:t> layer of 2x2 filter of stride 2.</a:t>
            </a:r>
            <a:endParaRPr lang="en-US">
              <a:cs typeface="Calibri"/>
            </a:endParaRPr>
          </a:p>
          <a:p>
            <a:pPr marL="171450" indent="-171450">
              <a:buFont typeface="Arial"/>
              <a:buChar char="•"/>
            </a:pPr>
            <a:r>
              <a:rPr lang="en-US"/>
              <a:t>The convolution and max pool layers are consistently arranged throughout the whole architecture</a:t>
            </a:r>
            <a:endParaRPr lang="en-US">
              <a:cs typeface="Calibri"/>
            </a:endParaRPr>
          </a:p>
          <a:p>
            <a:pPr marL="171450" indent="-171450">
              <a:buFont typeface="Arial"/>
              <a:buChar char="•"/>
            </a:pPr>
            <a:r>
              <a:rPr lang="en-US"/>
              <a:t>Conv-1 Layer has 64 number of filters, Conv-2 has 128 filters, Conv-3 has 256 filters, Conv 4 and Conv 5 has 512 filters.</a:t>
            </a:r>
            <a:endParaRPr lang="en-US">
              <a:cs typeface="Calibri"/>
            </a:endParaRPr>
          </a:p>
          <a:p>
            <a:pPr marL="171450" indent="-171450">
              <a:buFont typeface="Arial"/>
              <a:buChar char="•"/>
            </a:pPr>
            <a:r>
              <a:rPr lang="en-US"/>
              <a:t>Three Fully-Connected (FC) layers follow a stack of convolutional layers: the first two have 4096 channels each, the third performs 1000-way ILSVRC classification and thus contains 1000 channels (one for each class). The final layer is the soft-max layer.</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35EF01C-B0F9-4CF6-94CD-E3DB4B30B19D}" type="slidenum">
              <a:rPr lang="en-US"/>
              <a:t>31</a:t>
            </a:fld>
            <a:endParaRPr lang="en-US"/>
          </a:p>
        </p:txBody>
      </p:sp>
    </p:spTree>
    <p:extLst>
      <p:ext uri="{BB962C8B-B14F-4D97-AF65-F5344CB8AC3E}">
        <p14:creationId xmlns:p14="http://schemas.microsoft.com/office/powerpoint/2010/main" val="304694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off by sharing on the Problem Statement, followed Dataset Source, Results and Findings, Conclusion.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C4245"/>
                </a:solidFill>
                <a:effectLst/>
                <a:highlight>
                  <a:srgbClr val="FFFFFF"/>
                </a:highlight>
                <a:latin typeface="Noto Sans" panose="020B0502040504020204" pitchFamily="34" charset="0"/>
              </a:rPr>
              <a:t>Let me start off by sharing some basic background information first.</a:t>
            </a:r>
          </a:p>
        </p:txBody>
      </p:sp>
      <p:sp>
        <p:nvSpPr>
          <p:cNvPr id="4" name="Slide Number Placeholder 3"/>
          <p:cNvSpPr>
            <a:spLocks noGrp="1"/>
          </p:cNvSpPr>
          <p:nvPr>
            <p:ph type="sldNum" sz="quarter" idx="5"/>
          </p:nvPr>
        </p:nvSpPr>
        <p:spPr/>
        <p:txBody>
          <a:bodyPr/>
          <a:lstStyle/>
          <a:p>
            <a:fld id="{435EF01C-B0F9-4CF6-94CD-E3DB4B30B19D}" type="slidenum">
              <a:rPr lang="en-US" smtClean="0"/>
              <a:t>2</a:t>
            </a:fld>
            <a:endParaRPr lang="en-US"/>
          </a:p>
        </p:txBody>
      </p:sp>
    </p:spTree>
    <p:extLst>
      <p:ext uri="{BB962C8B-B14F-4D97-AF65-F5344CB8AC3E}">
        <p14:creationId xmlns:p14="http://schemas.microsoft.com/office/powerpoint/2010/main" val="132628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C4245"/>
                </a:solidFill>
                <a:effectLst/>
                <a:highlight>
                  <a:srgbClr val="FFFFFF"/>
                </a:highlight>
                <a:latin typeface="Noto Sans" panose="020B0502040504020204" pitchFamily="34" charset="0"/>
              </a:rPr>
              <a:t>Do you know that for global meat consumption; it has increased over 2x the amount to 350 million MT in 2020.</a:t>
            </a:r>
          </a:p>
          <a:p>
            <a:endParaRPr lang="en-US" b="0" i="0">
              <a:solidFill>
                <a:srgbClr val="3C4245"/>
              </a:solidFill>
              <a:effectLst/>
              <a:highlight>
                <a:srgbClr val="FFFFFF"/>
              </a:highlight>
              <a:latin typeface="Noto Sans" panose="020B0502040504020204" pitchFamily="34" charset="0"/>
            </a:endParaRPr>
          </a:p>
          <a:p>
            <a:r>
              <a:rPr lang="en-US" b="0" i="0">
                <a:solidFill>
                  <a:srgbClr val="3C4245"/>
                </a:solidFill>
                <a:effectLst/>
                <a:highlight>
                  <a:srgbClr val="FFFFFF"/>
                </a:highlight>
                <a:latin typeface="Noto Sans" panose="020B0502040504020204" pitchFamily="34" charset="0"/>
              </a:rPr>
              <a:t>However, do you know that there are 600 million people fall ill after eating contaminated food, resulted in  half a million death on a yearly basis?</a:t>
            </a:r>
          </a:p>
          <a:p>
            <a:r>
              <a:rPr lang="en-US" b="0" i="0">
                <a:solidFill>
                  <a:srgbClr val="3C4245"/>
                </a:solidFill>
                <a:effectLst/>
                <a:highlight>
                  <a:srgbClr val="FFFFFF"/>
                </a:highlight>
                <a:latin typeface="Noto Sans" panose="020B0502040504020204" pitchFamily="34" charset="0"/>
              </a:rPr>
              <a:t>Thus, ensuring meat freshness becomes an important indicator of food quality and safety.</a:t>
            </a:r>
          </a:p>
          <a:p>
            <a:r>
              <a:rPr lang="en-US" b="0" i="0">
                <a:solidFill>
                  <a:srgbClr val="3C4245"/>
                </a:solidFill>
                <a:effectLst/>
                <a:highlight>
                  <a:srgbClr val="FFFFFF"/>
                </a:highlight>
                <a:latin typeface="Noto Sans" panose="020B0502040504020204" pitchFamily="34" charset="0"/>
              </a:rPr>
              <a:t>Traditional methods such as sensory evaluations cannot be used as it is subjective.</a:t>
            </a:r>
          </a:p>
          <a:p>
            <a:endParaRPr lang="en-US" b="0" i="0">
              <a:solidFill>
                <a:srgbClr val="3C4245"/>
              </a:solidFill>
              <a:effectLst/>
              <a:highlight>
                <a:srgbClr val="FFFFFF"/>
              </a:highlight>
              <a:latin typeface="Noto Sans" panose="020B0502040504020204" pitchFamily="34" charset="0"/>
            </a:endParaRPr>
          </a:p>
          <a:p>
            <a:endParaRPr lang="en-US" b="0" i="0">
              <a:solidFill>
                <a:srgbClr val="3C4245"/>
              </a:solidFill>
              <a:effectLst/>
              <a:highlight>
                <a:srgbClr val="FFFFFF"/>
              </a:highlight>
              <a:latin typeface="Noto Sans" panose="020B0502040504020204" pitchFamily="34" charset="0"/>
            </a:endParaRPr>
          </a:p>
          <a:p>
            <a:r>
              <a:rPr lang="en-US" b="0" i="1">
                <a:solidFill>
                  <a:srgbClr val="3C4245"/>
                </a:solidFill>
                <a:effectLst/>
                <a:highlight>
                  <a:srgbClr val="FFFFFF"/>
                </a:highlight>
                <a:latin typeface="Noto Sans" panose="020B0502040504020204" pitchFamily="34" charset="0"/>
              </a:rPr>
              <a:t>Salmonella, Campylobacter </a:t>
            </a:r>
            <a:r>
              <a:rPr lang="en-US" b="0" i="0">
                <a:solidFill>
                  <a:srgbClr val="3C4245"/>
                </a:solidFill>
                <a:effectLst/>
                <a:highlight>
                  <a:srgbClr val="FFFFFF"/>
                </a:highlight>
                <a:latin typeface="Noto Sans" panose="020B0502040504020204" pitchFamily="34" charset="0"/>
              </a:rPr>
              <a:t>and enterohaemorrhagic</a:t>
            </a:r>
            <a:r>
              <a:rPr lang="en-US" b="0" i="1">
                <a:solidFill>
                  <a:srgbClr val="3C4245"/>
                </a:solidFill>
                <a:effectLst/>
                <a:highlight>
                  <a:srgbClr val="FFFFFF"/>
                </a:highlight>
                <a:latin typeface="Noto Sans" panose="020B0502040504020204" pitchFamily="34" charset="0"/>
              </a:rPr>
              <a:t> Escherichia coli</a:t>
            </a:r>
            <a:r>
              <a:rPr lang="en-US" b="0" i="0">
                <a:solidFill>
                  <a:srgbClr val="3C4245"/>
                </a:solidFill>
                <a:effectLst/>
                <a:highlight>
                  <a:srgbClr val="FFFFFF"/>
                </a:highlight>
                <a:latin typeface="Noto Sans" panose="020B0502040504020204" pitchFamily="34" charset="0"/>
              </a:rPr>
              <a:t> are some of the most common foodborne pathogens that affect millions of people annually, sometimes with severe and fatal outcomes. Symptoms can be fever, headache, nausea, vomiting, abdominal pain and </a:t>
            </a:r>
            <a:r>
              <a:rPr lang="en-US" b="0" i="0" err="1">
                <a:solidFill>
                  <a:srgbClr val="3C4245"/>
                </a:solidFill>
                <a:effectLst/>
                <a:highlight>
                  <a:srgbClr val="FFFFFF"/>
                </a:highlight>
                <a:latin typeface="Noto Sans" panose="020B0502040504020204" pitchFamily="34" charset="0"/>
              </a:rPr>
              <a:t>diarrhoea</a:t>
            </a:r>
            <a:r>
              <a:rPr lang="en-US" b="0" i="0">
                <a:solidFill>
                  <a:srgbClr val="3C4245"/>
                </a:solidFill>
                <a:effectLst/>
                <a:highlight>
                  <a:srgbClr val="FFFFFF"/>
                </a:highlight>
                <a:latin typeface="Noto Sans" panose="020B0502040504020204" pitchFamily="34" charset="0"/>
              </a:rPr>
              <a:t>. Foods involved in outbreaks of salmonellosis include eggs, poultry and other products of animal origin.</a:t>
            </a:r>
          </a:p>
          <a:p>
            <a:endParaRPr lang="en-US" b="0" i="0">
              <a:solidFill>
                <a:srgbClr val="3C4245"/>
              </a:solidFill>
              <a:effectLst/>
              <a:highlight>
                <a:srgbClr val="FFFFFF"/>
              </a:highlight>
              <a:latin typeface="Noto Sans" panose="020B0502040504020204" pitchFamily="34" charset="0"/>
            </a:endParaRPr>
          </a:p>
          <a:p>
            <a:r>
              <a:rPr lang="en-US" b="0" i="0">
                <a:solidFill>
                  <a:srgbClr val="3C4245"/>
                </a:solidFill>
                <a:effectLst/>
                <a:highlight>
                  <a:srgbClr val="FFFFFF"/>
                </a:highlight>
                <a:latin typeface="Noto Sans" panose="020B0502040504020204" pitchFamily="34" charset="0"/>
              </a:rPr>
              <a:t>CAGR growth = 2.89%</a:t>
            </a:r>
            <a:endParaRPr lang="en-US"/>
          </a:p>
        </p:txBody>
      </p:sp>
      <p:sp>
        <p:nvSpPr>
          <p:cNvPr id="4" name="Slide Number Placeholder 3"/>
          <p:cNvSpPr>
            <a:spLocks noGrp="1"/>
          </p:cNvSpPr>
          <p:nvPr>
            <p:ph type="sldNum" sz="quarter" idx="5"/>
          </p:nvPr>
        </p:nvSpPr>
        <p:spPr/>
        <p:txBody>
          <a:bodyPr/>
          <a:lstStyle/>
          <a:p>
            <a:fld id="{435EF01C-B0F9-4CF6-94CD-E3DB4B30B19D}" type="slidenum">
              <a:rPr lang="en-US" smtClean="0"/>
              <a:t>3</a:t>
            </a:fld>
            <a:endParaRPr lang="en-US"/>
          </a:p>
        </p:txBody>
      </p:sp>
    </p:spTree>
    <p:extLst>
      <p:ext uri="{BB962C8B-B14F-4D97-AF65-F5344CB8AC3E}">
        <p14:creationId xmlns:p14="http://schemas.microsoft.com/office/powerpoint/2010/main" val="200219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5EF01C-B0F9-4CF6-94CD-E3DB4B30B19D}" type="slidenum">
              <a:rPr lang="en-US" smtClean="0"/>
              <a:t>4</a:t>
            </a:fld>
            <a:endParaRPr lang="en-US"/>
          </a:p>
        </p:txBody>
      </p:sp>
    </p:spTree>
    <p:extLst>
      <p:ext uri="{BB962C8B-B14F-4D97-AF65-F5344CB8AC3E}">
        <p14:creationId xmlns:p14="http://schemas.microsoft.com/office/powerpoint/2010/main" val="995474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these 3 images, are you able to tell which is fresh, half-fresh and spoiled?</a:t>
            </a:r>
          </a:p>
          <a:p>
            <a:r>
              <a:rPr lang="en-US"/>
              <a:t>Lets take 10 seconds to predict based on what we see.</a:t>
            </a:r>
          </a:p>
        </p:txBody>
      </p:sp>
      <p:sp>
        <p:nvSpPr>
          <p:cNvPr id="4" name="Slide Number Placeholder 3"/>
          <p:cNvSpPr>
            <a:spLocks noGrp="1"/>
          </p:cNvSpPr>
          <p:nvPr>
            <p:ph type="sldNum" sz="quarter" idx="5"/>
          </p:nvPr>
        </p:nvSpPr>
        <p:spPr/>
        <p:txBody>
          <a:bodyPr/>
          <a:lstStyle/>
          <a:p>
            <a:fld id="{435EF01C-B0F9-4CF6-94CD-E3DB4B30B19D}" type="slidenum">
              <a:rPr lang="en-US" smtClean="0"/>
              <a:t>5</a:t>
            </a:fld>
            <a:endParaRPr lang="en-US"/>
          </a:p>
        </p:txBody>
      </p:sp>
    </p:spTree>
    <p:extLst>
      <p:ext uri="{BB962C8B-B14F-4D97-AF65-F5344CB8AC3E}">
        <p14:creationId xmlns:p14="http://schemas.microsoft.com/office/powerpoint/2010/main" val="1305527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a:solidFill>
                  <a:srgbClr val="0C0D0E"/>
                </a:solidFill>
                <a:effectLst/>
                <a:highlight>
                  <a:srgbClr val="FFFFFF"/>
                </a:highlight>
                <a:latin typeface="-apple-system"/>
              </a:rPr>
              <a:t>In your case, the problem with setting the shuffle=True is that if you shuffle on your validation set, the results will be chaotic. It happens that the prediction is correct but compared to wrong indices can lead to misleading results, just like it happened in your case.</a:t>
            </a:r>
          </a:p>
          <a:p>
            <a:pPr algn="l" fontAlgn="base"/>
            <a:r>
              <a:rPr lang="en-US" b="0" i="0">
                <a:solidFill>
                  <a:srgbClr val="0C0D0E"/>
                </a:solidFill>
                <a:effectLst/>
                <a:highlight>
                  <a:srgbClr val="FFFFFF"/>
                </a:highlight>
                <a:latin typeface="-apple-system"/>
              </a:rPr>
              <a:t>Always shuffle=True on the training set and shuffle=False on the validation set and test set.</a:t>
            </a:r>
          </a:p>
          <a:p>
            <a:endParaRPr lang="en-SG"/>
          </a:p>
        </p:txBody>
      </p:sp>
      <p:sp>
        <p:nvSpPr>
          <p:cNvPr id="4" name="Slide Number Placeholder 3"/>
          <p:cNvSpPr>
            <a:spLocks noGrp="1"/>
          </p:cNvSpPr>
          <p:nvPr>
            <p:ph type="sldNum" sz="quarter" idx="5"/>
          </p:nvPr>
        </p:nvSpPr>
        <p:spPr/>
        <p:txBody>
          <a:bodyPr/>
          <a:lstStyle/>
          <a:p>
            <a:fld id="{435EF01C-B0F9-4CF6-94CD-E3DB4B30B19D}" type="slidenum">
              <a:rPr lang="en-SG" smtClean="0"/>
              <a:t>7</a:t>
            </a:fld>
            <a:endParaRPr lang="en-SG"/>
          </a:p>
        </p:txBody>
      </p:sp>
    </p:spTree>
    <p:extLst>
      <p:ext uri="{BB962C8B-B14F-4D97-AF65-F5344CB8AC3E}">
        <p14:creationId xmlns:p14="http://schemas.microsoft.com/office/powerpoint/2010/main" val="3592829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a:solidFill>
                  <a:srgbClr val="0C0D0E"/>
                </a:solidFill>
                <a:effectLst/>
                <a:highlight>
                  <a:srgbClr val="FFFFFF"/>
                </a:highlight>
                <a:latin typeface="-apple-system"/>
              </a:rPr>
              <a:t>In your case, the problem with setting the shuffle=True is that if you shuffle on your validation set, the results will be chaotic. It happens that the prediction is correct but compared to wrong indices can lead to misleading results, just like it happened in your case.</a:t>
            </a:r>
          </a:p>
          <a:p>
            <a:pPr algn="l" fontAlgn="base"/>
            <a:r>
              <a:rPr lang="en-US" b="0" i="0">
                <a:solidFill>
                  <a:srgbClr val="0C0D0E"/>
                </a:solidFill>
                <a:effectLst/>
                <a:highlight>
                  <a:srgbClr val="FFFFFF"/>
                </a:highlight>
                <a:latin typeface="-apple-system"/>
              </a:rPr>
              <a:t>Always shuffle=True on the training set and shuffle=False on the validation set and test set.</a:t>
            </a:r>
          </a:p>
          <a:p>
            <a:endParaRPr lang="en-SG"/>
          </a:p>
        </p:txBody>
      </p:sp>
      <p:sp>
        <p:nvSpPr>
          <p:cNvPr id="4" name="Slide Number Placeholder 3"/>
          <p:cNvSpPr>
            <a:spLocks noGrp="1"/>
          </p:cNvSpPr>
          <p:nvPr>
            <p:ph type="sldNum" sz="quarter" idx="5"/>
          </p:nvPr>
        </p:nvSpPr>
        <p:spPr/>
        <p:txBody>
          <a:bodyPr/>
          <a:lstStyle/>
          <a:p>
            <a:fld id="{435EF01C-B0F9-4CF6-94CD-E3DB4B30B19D}" type="slidenum">
              <a:rPr lang="en-SG" smtClean="0"/>
              <a:t>8</a:t>
            </a:fld>
            <a:endParaRPr lang="en-SG"/>
          </a:p>
        </p:txBody>
      </p:sp>
    </p:spTree>
    <p:extLst>
      <p:ext uri="{BB962C8B-B14F-4D97-AF65-F5344CB8AC3E}">
        <p14:creationId xmlns:p14="http://schemas.microsoft.com/office/powerpoint/2010/main" val="10836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NB assumes that all features are independent, which is not true for images, where pixels are highly correlated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LR expects </a:t>
            </a:r>
            <a:r>
              <a:rPr lang="en-US" sz="1200" dirty="0"/>
              <a:t>a linear decision boundary to separate classes, therefore cannot capture the complex or non-linear relationship of the Meat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RF struggle with unstructured nature of images – pixel values offer little predictive power for making effective splits that classifies Spoiled or Fresh meat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endParaRPr lang="en-SG" dirty="0"/>
          </a:p>
        </p:txBody>
      </p:sp>
      <p:sp>
        <p:nvSpPr>
          <p:cNvPr id="4" name="Slide Number Placeholder 3"/>
          <p:cNvSpPr>
            <a:spLocks noGrp="1"/>
          </p:cNvSpPr>
          <p:nvPr>
            <p:ph type="sldNum" sz="quarter" idx="5"/>
          </p:nvPr>
        </p:nvSpPr>
        <p:spPr/>
        <p:txBody>
          <a:bodyPr/>
          <a:lstStyle/>
          <a:p>
            <a:fld id="{435EF01C-B0F9-4CF6-94CD-E3DB4B30B19D}" type="slidenum">
              <a:rPr lang="en-SG" smtClean="0"/>
              <a:t>9</a:t>
            </a:fld>
            <a:endParaRPr lang="en-SG"/>
          </a:p>
        </p:txBody>
      </p:sp>
    </p:spTree>
    <p:extLst>
      <p:ext uri="{BB962C8B-B14F-4D97-AF65-F5344CB8AC3E}">
        <p14:creationId xmlns:p14="http://schemas.microsoft.com/office/powerpoint/2010/main" val="4243139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Model Summary Breakdown:</a:t>
            </a:r>
            <a:endParaRPr lang="en-US" b="1">
              <a:cs typeface="Calibri" panose="020F0502020204030204"/>
            </a:endParaRPr>
          </a:p>
          <a:p>
            <a:pPr>
              <a:buFont typeface="Arial"/>
              <a:buChar char="•"/>
            </a:pPr>
            <a:r>
              <a:rPr lang="en-US" b="1"/>
              <a:t>Input Layer:</a:t>
            </a:r>
            <a:endParaRPr lang="en-US"/>
          </a:p>
          <a:p>
            <a:pPr lvl="1">
              <a:buFont typeface="Arial"/>
              <a:buChar char="•"/>
            </a:pPr>
            <a:r>
              <a:rPr lang="en-US"/>
              <a:t>Input shape: (224, 224, 3) - Images with dimensions 224x224 and 3 color channels (RGB).</a:t>
            </a:r>
            <a:endParaRPr lang="en-US">
              <a:cs typeface="Calibri"/>
            </a:endParaRPr>
          </a:p>
          <a:p>
            <a:pPr>
              <a:buFont typeface="Arial"/>
              <a:buChar char="•"/>
            </a:pPr>
            <a:r>
              <a:rPr lang="en-US" b="1"/>
              <a:t>First Convolutional Layer:</a:t>
            </a:r>
            <a:endParaRPr lang="en-US"/>
          </a:p>
          <a:p>
            <a:pPr lvl="1">
              <a:buFont typeface="Arial"/>
              <a:buChar char="•"/>
            </a:pPr>
            <a:r>
              <a:rPr lang="en-US"/>
              <a:t>Conv2D: 32 filters, 3x3 kernel size, </a:t>
            </a:r>
            <a:r>
              <a:rPr lang="en-US" err="1"/>
              <a:t>ReLU</a:t>
            </a:r>
            <a:r>
              <a:rPr lang="en-US"/>
              <a:t> activation.</a:t>
            </a:r>
            <a:endParaRPr lang="en-US">
              <a:cs typeface="Calibri"/>
            </a:endParaRPr>
          </a:p>
          <a:p>
            <a:pPr lvl="1">
              <a:buFont typeface="Arial"/>
              <a:buChar char="•"/>
            </a:pPr>
            <a:r>
              <a:rPr lang="en-US"/>
              <a:t>Output Shape: (None, 222, 222, 32)</a:t>
            </a:r>
            <a:endParaRPr lang="en-US">
              <a:cs typeface="Calibri"/>
            </a:endParaRPr>
          </a:p>
          <a:p>
            <a:pPr lvl="1">
              <a:buFont typeface="Arial"/>
              <a:buChar char="•"/>
            </a:pPr>
            <a:r>
              <a:rPr lang="en-US"/>
              <a:t>Parameters: 896</a:t>
            </a:r>
            <a:endParaRPr lang="en-US">
              <a:cs typeface="Calibri"/>
            </a:endParaRPr>
          </a:p>
          <a:p>
            <a:pPr>
              <a:buFont typeface="Arial"/>
              <a:buChar char="•"/>
            </a:pPr>
            <a:r>
              <a:rPr lang="en-US" b="1"/>
              <a:t>Second Convolutional Layer:</a:t>
            </a:r>
            <a:endParaRPr lang="en-US"/>
          </a:p>
          <a:p>
            <a:pPr lvl="1">
              <a:buFont typeface="Arial"/>
              <a:buChar char="•"/>
            </a:pPr>
            <a:r>
              <a:rPr lang="en-US"/>
              <a:t>Conv2D: 64 filters, 3x3 kernel size, </a:t>
            </a:r>
            <a:r>
              <a:rPr lang="en-US" err="1"/>
              <a:t>ReLU</a:t>
            </a:r>
            <a:r>
              <a:rPr lang="en-US"/>
              <a:t> activation.</a:t>
            </a:r>
            <a:endParaRPr lang="en-US">
              <a:cs typeface="Calibri"/>
            </a:endParaRPr>
          </a:p>
          <a:p>
            <a:pPr lvl="1">
              <a:buFont typeface="Arial"/>
              <a:buChar char="•"/>
            </a:pPr>
            <a:r>
              <a:rPr lang="en-US"/>
              <a:t>Output Shape: (None, 220, 220, 64)</a:t>
            </a:r>
            <a:endParaRPr lang="en-US">
              <a:cs typeface="Calibri"/>
            </a:endParaRPr>
          </a:p>
          <a:p>
            <a:pPr lvl="1">
              <a:buFont typeface="Arial"/>
              <a:buChar char="•"/>
            </a:pPr>
            <a:r>
              <a:rPr lang="en-US"/>
              <a:t>Parameters: 18,496</a:t>
            </a:r>
            <a:endParaRPr lang="en-US">
              <a:cs typeface="Calibri"/>
            </a:endParaRPr>
          </a:p>
          <a:p>
            <a:pPr>
              <a:buFont typeface="Arial"/>
              <a:buChar char="•"/>
            </a:pPr>
            <a:r>
              <a:rPr lang="en-US" b="1"/>
              <a:t>Pooling Layer:</a:t>
            </a:r>
            <a:endParaRPr lang="en-US"/>
          </a:p>
          <a:p>
            <a:pPr lvl="1">
              <a:buFont typeface="Arial"/>
              <a:buChar char="•"/>
            </a:pPr>
            <a:r>
              <a:rPr lang="en-US"/>
              <a:t>MaxPooling2D: Pool size of 2x2.</a:t>
            </a:r>
            <a:endParaRPr lang="en-US">
              <a:cs typeface="Calibri"/>
            </a:endParaRPr>
          </a:p>
          <a:p>
            <a:pPr lvl="1">
              <a:buFont typeface="Arial"/>
              <a:buChar char="•"/>
            </a:pPr>
            <a:r>
              <a:rPr lang="en-US"/>
              <a:t>Output Shape: (None, 110, 110, 64)</a:t>
            </a:r>
            <a:endParaRPr lang="en-US">
              <a:cs typeface="Calibri"/>
            </a:endParaRPr>
          </a:p>
          <a:p>
            <a:pPr lvl="1">
              <a:buFont typeface="Arial"/>
              <a:buChar char="•"/>
            </a:pPr>
            <a:r>
              <a:rPr lang="en-US"/>
              <a:t>Parameters: 0</a:t>
            </a:r>
            <a:endParaRPr lang="en-US">
              <a:cs typeface="Calibri"/>
            </a:endParaRPr>
          </a:p>
          <a:p>
            <a:pPr>
              <a:buFont typeface="Arial"/>
              <a:buChar char="•"/>
            </a:pPr>
            <a:r>
              <a:rPr lang="en-US" b="1"/>
              <a:t>Dropout Layer:</a:t>
            </a:r>
            <a:endParaRPr lang="en-US"/>
          </a:p>
          <a:p>
            <a:pPr lvl="1">
              <a:buFont typeface="Arial"/>
              <a:buChar char="•"/>
            </a:pPr>
            <a:r>
              <a:rPr lang="en-US"/>
              <a:t>Dropout: 0.2 (20% of the nodes will be dropped randomly during training to prevent overfitting).</a:t>
            </a:r>
            <a:endParaRPr lang="en-US">
              <a:cs typeface="Calibri"/>
            </a:endParaRPr>
          </a:p>
          <a:p>
            <a:pPr lvl="1">
              <a:buFont typeface="Arial"/>
              <a:buChar char="•"/>
            </a:pPr>
            <a:r>
              <a:rPr lang="en-US"/>
              <a:t>Output Shape: (None, 110, 110, 64)</a:t>
            </a:r>
            <a:endParaRPr lang="en-US">
              <a:cs typeface="Calibri"/>
            </a:endParaRPr>
          </a:p>
          <a:p>
            <a:pPr lvl="1">
              <a:buFont typeface="Arial"/>
              <a:buChar char="•"/>
            </a:pPr>
            <a:r>
              <a:rPr lang="en-US"/>
              <a:t>Parameters: 0</a:t>
            </a:r>
            <a:endParaRPr lang="en-US">
              <a:cs typeface="Calibri"/>
            </a:endParaRPr>
          </a:p>
          <a:p>
            <a:pPr>
              <a:buFont typeface="Arial"/>
              <a:buChar char="•"/>
            </a:pPr>
            <a:r>
              <a:rPr lang="en-US" b="1"/>
              <a:t>Flatten Layer:</a:t>
            </a:r>
            <a:endParaRPr lang="en-US"/>
          </a:p>
          <a:p>
            <a:pPr lvl="1">
              <a:buFont typeface="Arial"/>
              <a:buChar char="•"/>
            </a:pPr>
            <a:r>
              <a:rPr lang="en-US"/>
              <a:t>Flatten: Converts the 3D output to 1D.</a:t>
            </a:r>
            <a:endParaRPr lang="en-US">
              <a:cs typeface="Calibri"/>
            </a:endParaRPr>
          </a:p>
          <a:p>
            <a:pPr lvl="1">
              <a:buFont typeface="Arial"/>
              <a:buChar char="•"/>
            </a:pPr>
            <a:r>
              <a:rPr lang="en-US"/>
              <a:t>Output Shape: (None, 774400)</a:t>
            </a:r>
            <a:endParaRPr lang="en-US">
              <a:cs typeface="Calibri"/>
            </a:endParaRPr>
          </a:p>
          <a:p>
            <a:pPr lvl="1">
              <a:buFont typeface="Arial"/>
              <a:buChar char="•"/>
            </a:pPr>
            <a:r>
              <a:rPr lang="en-US"/>
              <a:t>Parameters: 0</a:t>
            </a:r>
            <a:endParaRPr lang="en-US">
              <a:cs typeface="Calibri"/>
            </a:endParaRPr>
          </a:p>
          <a:p>
            <a:pPr>
              <a:buFont typeface="Arial"/>
              <a:buChar char="•"/>
            </a:pPr>
            <a:r>
              <a:rPr lang="en-US" b="1"/>
              <a:t>First Dense Layer (Fully Connected Layer):</a:t>
            </a:r>
            <a:endParaRPr lang="en-US"/>
          </a:p>
          <a:p>
            <a:pPr lvl="1">
              <a:buFont typeface="Arial"/>
              <a:buChar char="•"/>
            </a:pPr>
            <a:r>
              <a:rPr lang="en-US"/>
              <a:t>Dense: 128 units, </a:t>
            </a:r>
            <a:r>
              <a:rPr lang="en-US" err="1"/>
              <a:t>ReLU</a:t>
            </a:r>
            <a:r>
              <a:rPr lang="en-US"/>
              <a:t> activation.</a:t>
            </a:r>
            <a:endParaRPr lang="en-US">
              <a:cs typeface="Calibri"/>
            </a:endParaRPr>
          </a:p>
          <a:p>
            <a:pPr lvl="1">
              <a:buFont typeface="Arial"/>
              <a:buChar char="•"/>
            </a:pPr>
            <a:r>
              <a:rPr lang="en-US"/>
              <a:t>Output Shape: (None, 128)</a:t>
            </a:r>
            <a:endParaRPr lang="en-US">
              <a:cs typeface="Calibri"/>
            </a:endParaRPr>
          </a:p>
          <a:p>
            <a:pPr lvl="1">
              <a:buFont typeface="Arial"/>
              <a:buChar char="•"/>
            </a:pPr>
            <a:r>
              <a:rPr lang="en-US"/>
              <a:t>Parameters: 99,123,328</a:t>
            </a:r>
            <a:endParaRPr lang="en-US">
              <a:cs typeface="Calibri"/>
            </a:endParaRPr>
          </a:p>
          <a:p>
            <a:pPr>
              <a:buFont typeface="Arial"/>
              <a:buChar char="•"/>
            </a:pPr>
            <a:r>
              <a:rPr lang="en-US" b="1"/>
              <a:t>Second Dropout Layer:</a:t>
            </a:r>
            <a:endParaRPr lang="en-US"/>
          </a:p>
          <a:p>
            <a:pPr lvl="1">
              <a:buFont typeface="Arial"/>
              <a:buChar char="•"/>
            </a:pPr>
            <a:r>
              <a:rPr lang="en-US"/>
              <a:t>Dropout: 0.2</a:t>
            </a:r>
            <a:endParaRPr lang="en-US">
              <a:cs typeface="Calibri"/>
            </a:endParaRPr>
          </a:p>
          <a:p>
            <a:pPr lvl="1">
              <a:buFont typeface="Arial"/>
              <a:buChar char="•"/>
            </a:pPr>
            <a:r>
              <a:rPr lang="en-US"/>
              <a:t>Output Shape: (None, 128)</a:t>
            </a:r>
            <a:endParaRPr lang="en-US">
              <a:cs typeface="Calibri"/>
            </a:endParaRPr>
          </a:p>
          <a:p>
            <a:pPr lvl="1">
              <a:buFont typeface="Arial"/>
              <a:buChar char="•"/>
            </a:pPr>
            <a:r>
              <a:rPr lang="en-US"/>
              <a:t>Parameters: 0</a:t>
            </a:r>
            <a:endParaRPr lang="en-US">
              <a:cs typeface="Calibri"/>
            </a:endParaRPr>
          </a:p>
          <a:p>
            <a:pPr>
              <a:buFont typeface="Arial"/>
              <a:buChar char="•"/>
            </a:pPr>
            <a:r>
              <a:rPr lang="en-US" b="1"/>
              <a:t>Output Dense Layer:</a:t>
            </a:r>
            <a:endParaRPr lang="en-US"/>
          </a:p>
          <a:p>
            <a:pPr lvl="1">
              <a:buFont typeface="Arial"/>
              <a:buChar char="•"/>
            </a:pPr>
            <a:r>
              <a:rPr lang="en-US"/>
              <a:t>Dense: 3 units, </a:t>
            </a:r>
            <a:r>
              <a:rPr lang="en-US" err="1"/>
              <a:t>Softmax</a:t>
            </a:r>
            <a:r>
              <a:rPr lang="en-US"/>
              <a:t> activation (for classification into 3 classes).</a:t>
            </a:r>
            <a:endParaRPr lang="en-US">
              <a:cs typeface="Calibri"/>
            </a:endParaRPr>
          </a:p>
          <a:p>
            <a:pPr lvl="1">
              <a:buFont typeface="Arial"/>
              <a:buChar char="•"/>
            </a:pPr>
            <a:r>
              <a:rPr lang="en-US"/>
              <a:t>Output Shape: (None, 3)</a:t>
            </a:r>
            <a:endParaRPr lang="en-US">
              <a:cs typeface="Calibri"/>
            </a:endParaRPr>
          </a:p>
          <a:p>
            <a:pPr lvl="1">
              <a:buFont typeface="Arial"/>
              <a:buChar char="•"/>
            </a:pPr>
            <a:r>
              <a:rPr lang="en-US"/>
              <a:t>Parameters: 387</a:t>
            </a:r>
            <a:endParaRPr lang="en-US">
              <a:cs typeface="Calibri"/>
            </a:endParaRPr>
          </a:p>
          <a:p>
            <a:pPr marL="285750" indent="-285750">
              <a:buFont typeface="Arial"/>
              <a:buChar char="•"/>
            </a:pPr>
            <a:endParaRPr lang="en-US" b="1">
              <a:cs typeface="Calibri"/>
            </a:endParaRPr>
          </a:p>
          <a:p>
            <a:pPr marL="285750" indent="-285750">
              <a:buFont typeface="Arial"/>
              <a:buChar char="•"/>
            </a:pPr>
            <a:endParaRPr lang="en-US" b="1"/>
          </a:p>
          <a:p>
            <a:pPr marL="285750" indent="-285750">
              <a:buFont typeface="Arial"/>
              <a:buChar char="•"/>
            </a:pPr>
            <a:r>
              <a:rPr lang="en-US" b="1"/>
              <a:t>Filter</a:t>
            </a:r>
            <a:r>
              <a:rPr lang="en-US"/>
              <a:t>: The number of output filters in the convolution.</a:t>
            </a:r>
            <a:endParaRPr lang="en-US">
              <a:cs typeface="Calibri"/>
            </a:endParaRPr>
          </a:p>
          <a:p>
            <a:pPr marL="285750" indent="-285750">
              <a:buFont typeface="Arial"/>
              <a:buChar char="•"/>
            </a:pPr>
            <a:r>
              <a:rPr lang="en-US" b="1"/>
              <a:t>Explanation</a:t>
            </a:r>
            <a:r>
              <a:rPr lang="en-US"/>
              <a:t>: This determines the number of feature maps produced by the convolutional layer. Each filter detects a different feature in the input image.</a:t>
            </a:r>
            <a:endParaRPr lang="en-US">
              <a:cs typeface="Calibri"/>
            </a:endParaRPr>
          </a:p>
          <a:p>
            <a:pPr marL="285750" indent="-285750">
              <a:buFont typeface="Arial"/>
              <a:buChar char="•"/>
            </a:pPr>
            <a:r>
              <a:rPr lang="en-US" b="1"/>
              <a:t>Explanation</a:t>
            </a:r>
            <a:r>
              <a:rPr lang="en-US"/>
              <a:t>: 'Same' padding means that the output size is the same as the input size. Padding with zeros ensures that the convolutional filter can cover the entire image, including the edges.</a:t>
            </a:r>
            <a:endParaRPr lang="en-US">
              <a:cs typeface="Calibri"/>
            </a:endParaRPr>
          </a:p>
          <a:p>
            <a:pPr marL="285750" indent="-285750">
              <a:buFont typeface="Arial"/>
              <a:buChar char="•"/>
            </a:pPr>
            <a:r>
              <a:rPr lang="en-US" b="1" err="1"/>
              <a:t>Kernel_size</a:t>
            </a:r>
            <a:r>
              <a:rPr lang="en-US"/>
              <a:t>: Height x width of the 2D convolution window.</a:t>
            </a:r>
            <a:endParaRPr lang="en-US">
              <a:cs typeface="Calibri"/>
            </a:endParaRPr>
          </a:p>
          <a:p>
            <a:pPr marL="285750" indent="-285750">
              <a:buFont typeface="Arial"/>
              <a:buChar char="•"/>
            </a:pPr>
            <a:r>
              <a:rPr lang="en-US" b="1"/>
              <a:t>Explanation</a:t>
            </a:r>
            <a:r>
              <a:rPr lang="en-US"/>
              <a:t>: The dimensions of the convolution filter. Common sizes are 3x3, 5x5, etc. This determines the region of the input image that the filter covers.</a:t>
            </a:r>
            <a:endParaRPr lang="en-US">
              <a:cs typeface="Calibri"/>
            </a:endParaRPr>
          </a:p>
          <a:p>
            <a:pPr marL="285750" indent="-285750">
              <a:buFont typeface="Arial"/>
              <a:buChar char="•"/>
            </a:pPr>
            <a:r>
              <a:rPr lang="en-US" b="1"/>
              <a:t>Explanation</a:t>
            </a:r>
            <a:r>
              <a:rPr lang="en-US"/>
              <a:t>: This is a method of initializing the weights of the network, designed to help deep neural networks converge faster. The weights are drawn from a truncated normal distribution with a mean of 0 and a standard deviation of 2/number of input units\sqrt{2 / \text{number of input units}}2/number of input units .</a:t>
            </a:r>
            <a:endParaRPr lang="en-US">
              <a:cs typeface="Calibri"/>
            </a:endParaRPr>
          </a:p>
          <a:p>
            <a:pPr marL="285750" indent="-285750">
              <a:buFont typeface="Arial"/>
              <a:buChar char="•"/>
            </a:pPr>
            <a:r>
              <a:rPr lang="en-US" b="1"/>
              <a:t>Conv2D</a:t>
            </a:r>
            <a:r>
              <a:rPr lang="en-US"/>
              <a:t>: 2D images.</a:t>
            </a:r>
            <a:endParaRPr lang="en-US">
              <a:cs typeface="Calibri"/>
            </a:endParaRPr>
          </a:p>
          <a:p>
            <a:pPr marL="285750" indent="-285750">
              <a:buFont typeface="Arial"/>
              <a:buChar char="•"/>
            </a:pPr>
            <a:r>
              <a:rPr lang="en-US" b="1"/>
              <a:t>Explanation</a:t>
            </a:r>
            <a:r>
              <a:rPr lang="en-US"/>
              <a:t>: This refers to a 2D convolutional layer that processes 2D input images to produce 2D output feature maps.</a:t>
            </a:r>
            <a:endParaRPr lang="en-US">
              <a:cs typeface="Calibri"/>
            </a:endParaRPr>
          </a:p>
          <a:p>
            <a:pPr marL="285750" indent="-285750">
              <a:buFont typeface="Arial"/>
              <a:buChar char="•"/>
            </a:pPr>
            <a:r>
              <a:rPr lang="en-US" b="1"/>
              <a:t>Max pooling</a:t>
            </a:r>
            <a:r>
              <a:rPr lang="en-US"/>
              <a:t>:</a:t>
            </a:r>
            <a:endParaRPr lang="en-US">
              <a:cs typeface="Calibri"/>
            </a:endParaRPr>
          </a:p>
          <a:p>
            <a:pPr marL="285750" indent="-285750">
              <a:buFont typeface="Arial"/>
              <a:buChar char="•"/>
            </a:pPr>
            <a:r>
              <a:rPr lang="en-US" b="1"/>
              <a:t>Explanation</a:t>
            </a:r>
            <a:r>
              <a:rPr lang="en-US"/>
              <a:t>: A pooling layer that performs </a:t>
            </a:r>
            <a:r>
              <a:rPr lang="en-US" err="1"/>
              <a:t>downsampling</a:t>
            </a:r>
            <a:r>
              <a:rPr lang="en-US"/>
              <a:t> by taking the maximum value in each patch of the feature map. It helps to reduce the spatial dimensions and computational load.</a:t>
            </a:r>
            <a:endParaRPr lang="en-US">
              <a:cs typeface="Calibri"/>
            </a:endParaRPr>
          </a:p>
          <a:p>
            <a:pPr marL="285750" indent="-285750">
              <a:buFont typeface="Arial"/>
              <a:buChar char="•"/>
            </a:pPr>
            <a:r>
              <a:rPr lang="en-US" b="1"/>
              <a:t>Random Dropout</a:t>
            </a:r>
            <a:r>
              <a:rPr lang="en-US"/>
              <a:t>:</a:t>
            </a:r>
            <a:endParaRPr lang="en-US">
              <a:cs typeface="Calibri"/>
            </a:endParaRPr>
          </a:p>
          <a:p>
            <a:pPr marL="285750" indent="-285750">
              <a:buFont typeface="Arial"/>
              <a:buChar char="•"/>
            </a:pPr>
            <a:r>
              <a:rPr lang="en-US" b="1"/>
              <a:t>Explanation</a:t>
            </a:r>
            <a:r>
              <a:rPr lang="en-US"/>
              <a:t>: A regularization technique where randomly selected neurons are ignored (dropped out) during training. This helps to prevent overfitting by ensuring that the network does not rely too heavily on any single neuron.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35EF01C-B0F9-4CF6-94CD-E3DB4B30B19D}" type="slidenum">
              <a:rPr lang="en-US"/>
              <a:t>12</a:t>
            </a:fld>
            <a:endParaRPr lang="en-US"/>
          </a:p>
        </p:txBody>
      </p:sp>
    </p:spTree>
    <p:extLst>
      <p:ext uri="{BB962C8B-B14F-4D97-AF65-F5344CB8AC3E}">
        <p14:creationId xmlns:p14="http://schemas.microsoft.com/office/powerpoint/2010/main" val="376440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77801D2-000D-A5FA-5B79-F09514CFB258}"/>
              </a:ext>
            </a:extLst>
          </p:cNvPr>
          <p:cNvPicPr>
            <a:picLocks noChangeAspect="1"/>
          </p:cNvPicPr>
          <p:nvPr userDrawn="1"/>
        </p:nvPicPr>
        <p:blipFill rotWithShape="1">
          <a:blip r:embed="rId2">
            <a:duotone>
              <a:schemeClr val="bg2">
                <a:shade val="45000"/>
                <a:satMod val="135000"/>
              </a:schemeClr>
              <a:prstClr val="white"/>
            </a:duotone>
            <a:alphaModFix amt="70000"/>
          </a:blip>
          <a:srcRect l="13962" r="12188"/>
          <a:stretch/>
        </p:blipFill>
        <p:spPr>
          <a:xfrm>
            <a:off x="5448300" y="0"/>
            <a:ext cx="6743700" cy="6858000"/>
          </a:xfrm>
          <a:prstGeom prst="rect">
            <a:avLst/>
          </a:prstGeom>
        </p:spPr>
      </p:pic>
      <p:sp>
        <p:nvSpPr>
          <p:cNvPr id="16" name="Rectangle 15">
            <a:extLst>
              <a:ext uri="{FF2B5EF4-FFF2-40B4-BE49-F238E27FC236}">
                <a16:creationId xmlns:a16="http://schemas.microsoft.com/office/drawing/2014/main" id="{0D85F6BE-487F-71E2-E610-9285FDE9F874}"/>
              </a:ext>
            </a:extLst>
          </p:cNvPr>
          <p:cNvSpPr/>
          <p:nvPr userDrawn="1"/>
        </p:nvSpPr>
        <p:spPr>
          <a:xfrm>
            <a:off x="5743575" y="390525"/>
            <a:ext cx="5991225" cy="60769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3">
            <a:extLst>
              <a:ext uri="{FF2B5EF4-FFF2-40B4-BE49-F238E27FC236}">
                <a16:creationId xmlns:a16="http://schemas.microsoft.com/office/drawing/2014/main" id="{1511EC83-9AD8-8EEE-CD7A-0FA1067B7E25}"/>
              </a:ext>
            </a:extLst>
          </p:cNvPr>
          <p:cNvSpPr/>
          <p:nvPr userDrawn="1"/>
        </p:nvSpPr>
        <p:spPr>
          <a:xfrm>
            <a:off x="4800600" y="1147763"/>
            <a:ext cx="1543050" cy="933450"/>
          </a:xfrm>
          <a:prstGeom prst="homePlat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Pentagon 4">
            <a:extLst>
              <a:ext uri="{FF2B5EF4-FFF2-40B4-BE49-F238E27FC236}">
                <a16:creationId xmlns:a16="http://schemas.microsoft.com/office/drawing/2014/main" id="{66CE2D2E-BA19-50DF-8C43-69D08CA9D1E2}"/>
              </a:ext>
            </a:extLst>
          </p:cNvPr>
          <p:cNvSpPr/>
          <p:nvPr userDrawn="1"/>
        </p:nvSpPr>
        <p:spPr>
          <a:xfrm>
            <a:off x="4905375" y="1211145"/>
            <a:ext cx="1333500" cy="806686"/>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Pentagon 7">
            <a:extLst>
              <a:ext uri="{FF2B5EF4-FFF2-40B4-BE49-F238E27FC236}">
                <a16:creationId xmlns:a16="http://schemas.microsoft.com/office/drawing/2014/main" id="{23B029D3-AF8B-94C1-0A8F-BCF7DB742F5F}"/>
              </a:ext>
            </a:extLst>
          </p:cNvPr>
          <p:cNvSpPr/>
          <p:nvPr userDrawn="1"/>
        </p:nvSpPr>
        <p:spPr>
          <a:xfrm>
            <a:off x="4800600" y="2395538"/>
            <a:ext cx="1543050" cy="933450"/>
          </a:xfrm>
          <a:prstGeom prst="homePlat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D7651DC2-231D-98C4-14E7-ADEB78F8FEFD}"/>
              </a:ext>
            </a:extLst>
          </p:cNvPr>
          <p:cNvSpPr/>
          <p:nvPr userDrawn="1"/>
        </p:nvSpPr>
        <p:spPr>
          <a:xfrm>
            <a:off x="4905375" y="2458920"/>
            <a:ext cx="1333500" cy="806686"/>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Pentagon 10">
            <a:extLst>
              <a:ext uri="{FF2B5EF4-FFF2-40B4-BE49-F238E27FC236}">
                <a16:creationId xmlns:a16="http://schemas.microsoft.com/office/drawing/2014/main" id="{FDFF0D90-E52B-BB52-BCFE-653113B96888}"/>
              </a:ext>
            </a:extLst>
          </p:cNvPr>
          <p:cNvSpPr/>
          <p:nvPr userDrawn="1"/>
        </p:nvSpPr>
        <p:spPr>
          <a:xfrm>
            <a:off x="4800600" y="3643313"/>
            <a:ext cx="1543050" cy="933450"/>
          </a:xfrm>
          <a:prstGeom prst="homePlat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Pentagon 11">
            <a:extLst>
              <a:ext uri="{FF2B5EF4-FFF2-40B4-BE49-F238E27FC236}">
                <a16:creationId xmlns:a16="http://schemas.microsoft.com/office/drawing/2014/main" id="{471B8698-0E8A-2E4C-267E-6CFD6BD1207F}"/>
              </a:ext>
            </a:extLst>
          </p:cNvPr>
          <p:cNvSpPr/>
          <p:nvPr userDrawn="1"/>
        </p:nvSpPr>
        <p:spPr>
          <a:xfrm>
            <a:off x="4905375" y="3706695"/>
            <a:ext cx="1333500" cy="806686"/>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Pentagon 13">
            <a:extLst>
              <a:ext uri="{FF2B5EF4-FFF2-40B4-BE49-F238E27FC236}">
                <a16:creationId xmlns:a16="http://schemas.microsoft.com/office/drawing/2014/main" id="{3FA9A650-57FE-5940-57F7-2BD7E1588073}"/>
              </a:ext>
            </a:extLst>
          </p:cNvPr>
          <p:cNvSpPr/>
          <p:nvPr userDrawn="1"/>
        </p:nvSpPr>
        <p:spPr>
          <a:xfrm>
            <a:off x="4800600" y="4891088"/>
            <a:ext cx="1543050" cy="933450"/>
          </a:xfrm>
          <a:prstGeom prst="homePlat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4">
            <a:extLst>
              <a:ext uri="{FF2B5EF4-FFF2-40B4-BE49-F238E27FC236}">
                <a16:creationId xmlns:a16="http://schemas.microsoft.com/office/drawing/2014/main" id="{D321D497-2C18-F9BB-6C95-2819D05468A5}"/>
              </a:ext>
            </a:extLst>
          </p:cNvPr>
          <p:cNvSpPr/>
          <p:nvPr userDrawn="1"/>
        </p:nvSpPr>
        <p:spPr>
          <a:xfrm>
            <a:off x="4905375" y="4954470"/>
            <a:ext cx="1333500" cy="806686"/>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8691051"/>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11477A8-80BE-47F9-F2EF-9CE8A88AC440}"/>
              </a:ext>
            </a:extLst>
          </p:cNvPr>
          <p:cNvCxnSpPr>
            <a:cxnSpLocks/>
            <a:stCxn id="9" idx="3"/>
          </p:cNvCxnSpPr>
          <p:nvPr userDrawn="1"/>
        </p:nvCxnSpPr>
        <p:spPr>
          <a:xfrm>
            <a:off x="712448" y="293491"/>
            <a:ext cx="11250952" cy="738"/>
          </a:xfrm>
          <a:prstGeom prst="line">
            <a:avLst/>
          </a:prstGeom>
        </p:spPr>
        <p:style>
          <a:lnRef idx="2">
            <a:schemeClr val="accent2"/>
          </a:lnRef>
          <a:fillRef idx="0">
            <a:schemeClr val="accent2"/>
          </a:fillRef>
          <a:effectRef idx="1">
            <a:schemeClr val="accent2"/>
          </a:effectRef>
          <a:fontRef idx="minor">
            <a:schemeClr val="tx1"/>
          </a:fontRef>
        </p:style>
      </p:cxnSp>
      <p:sp>
        <p:nvSpPr>
          <p:cNvPr id="7" name="Slide Number Placeholder 2">
            <a:extLst>
              <a:ext uri="{FF2B5EF4-FFF2-40B4-BE49-F238E27FC236}">
                <a16:creationId xmlns:a16="http://schemas.microsoft.com/office/drawing/2014/main" id="{7AEF1ABC-B1BC-6CE5-B43D-544D95C5D42B}"/>
              </a:ext>
            </a:extLst>
          </p:cNvPr>
          <p:cNvSpPr>
            <a:spLocks noGrp="1"/>
          </p:cNvSpPr>
          <p:nvPr>
            <p:ph type="sldNum" sz="quarter" idx="10"/>
          </p:nvPr>
        </p:nvSpPr>
        <p:spPr>
          <a:xfrm>
            <a:off x="11648303" y="6356350"/>
            <a:ext cx="389238" cy="365125"/>
          </a:xfrm>
        </p:spPr>
        <p:txBody>
          <a:bodyPr/>
          <a:lstStyle/>
          <a:p>
            <a:fld id="{C6DDBCC2-D3BE-4D04-B1F2-49EF2BE0862C}" type="slidenum">
              <a:rPr lang="en-US" smtClean="0"/>
              <a:pPr/>
              <a:t>‹#›</a:t>
            </a:fld>
            <a:endParaRPr lang="en-US"/>
          </a:p>
        </p:txBody>
      </p:sp>
      <p:sp>
        <p:nvSpPr>
          <p:cNvPr id="8" name="Rectangle 7">
            <a:extLst>
              <a:ext uri="{FF2B5EF4-FFF2-40B4-BE49-F238E27FC236}">
                <a16:creationId xmlns:a16="http://schemas.microsoft.com/office/drawing/2014/main" id="{39AB4199-EC16-9DB8-5E19-7CE062D03B43}"/>
              </a:ext>
            </a:extLst>
          </p:cNvPr>
          <p:cNvSpPr/>
          <p:nvPr userDrawn="1"/>
        </p:nvSpPr>
        <p:spPr>
          <a:xfrm>
            <a:off x="0" y="0"/>
            <a:ext cx="76200" cy="8858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7">
            <a:extLst>
              <a:ext uri="{FF2B5EF4-FFF2-40B4-BE49-F238E27FC236}">
                <a16:creationId xmlns:a16="http://schemas.microsoft.com/office/drawing/2014/main" id="{34FA0916-F8FE-BBBE-D601-D6A5434E49C9}"/>
              </a:ext>
            </a:extLst>
          </p:cNvPr>
          <p:cNvSpPr>
            <a:spLocks noGrp="1"/>
          </p:cNvSpPr>
          <p:nvPr>
            <p:ph type="body" sz="quarter" idx="11" hasCustomPrompt="1"/>
          </p:nvPr>
        </p:nvSpPr>
        <p:spPr>
          <a:xfrm>
            <a:off x="123825" y="136525"/>
            <a:ext cx="588623" cy="313932"/>
          </a:xfrm>
          <a:prstGeom prst="rect">
            <a:avLst/>
          </a:prstGeom>
          <a:solidFill>
            <a:srgbClr val="E7E6E6"/>
          </a:solidFill>
        </p:spPr>
        <p:txBody>
          <a:bodyPr wrap="none">
            <a:spAutoFit/>
          </a:bodyPr>
          <a:lstStyle>
            <a:lvl1pPr marL="0" indent="0">
              <a:buNone/>
              <a:defRPr sz="1600">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a:t>
            </a:r>
          </a:p>
        </p:txBody>
      </p:sp>
    </p:spTree>
    <p:extLst>
      <p:ext uri="{BB962C8B-B14F-4D97-AF65-F5344CB8AC3E}">
        <p14:creationId xmlns:p14="http://schemas.microsoft.com/office/powerpoint/2010/main" val="18416097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CABD00-2EF3-0BBD-1E0F-C6C73F409608}"/>
              </a:ext>
            </a:extLst>
          </p:cNvPr>
          <p:cNvPicPr>
            <a:picLocks noChangeAspect="1"/>
          </p:cNvPicPr>
          <p:nvPr userDrawn="1"/>
        </p:nvPicPr>
        <p:blipFill rotWithShape="1">
          <a:blip r:embed="rId2">
            <a:alphaModFix amt="70000"/>
          </a:blip>
          <a:srcRect l="17720" r="15822"/>
          <a:stretch/>
        </p:blipFill>
        <p:spPr>
          <a:xfrm>
            <a:off x="5336268" y="0"/>
            <a:ext cx="6855731" cy="6858000"/>
          </a:xfrm>
          <a:prstGeom prst="rect">
            <a:avLst/>
          </a:prstGeom>
        </p:spPr>
      </p:pic>
      <p:sp>
        <p:nvSpPr>
          <p:cNvPr id="7" name="Slide Number Placeholder 2">
            <a:extLst>
              <a:ext uri="{FF2B5EF4-FFF2-40B4-BE49-F238E27FC236}">
                <a16:creationId xmlns:a16="http://schemas.microsoft.com/office/drawing/2014/main" id="{FB628D99-781C-40F1-54CC-A8A92C785868}"/>
              </a:ext>
            </a:extLst>
          </p:cNvPr>
          <p:cNvSpPr>
            <a:spLocks noGrp="1"/>
          </p:cNvSpPr>
          <p:nvPr>
            <p:ph type="sldNum" sz="quarter" idx="10"/>
          </p:nvPr>
        </p:nvSpPr>
        <p:spPr>
          <a:xfrm>
            <a:off x="11648303" y="6356350"/>
            <a:ext cx="389238" cy="365125"/>
          </a:xfrm>
        </p:spPr>
        <p:txBody>
          <a:bodyPr/>
          <a:lstStyle/>
          <a:p>
            <a:fld id="{C6DDBCC2-D3BE-4D04-B1F2-49EF2BE0862C}" type="slidenum">
              <a:rPr lang="en-US" smtClean="0"/>
              <a:pPr/>
              <a:t>‹#›</a:t>
            </a:fld>
            <a:endParaRPr lang="en-US"/>
          </a:p>
        </p:txBody>
      </p:sp>
      <p:sp>
        <p:nvSpPr>
          <p:cNvPr id="8" name="Parallelogram 7">
            <a:extLst>
              <a:ext uri="{FF2B5EF4-FFF2-40B4-BE49-F238E27FC236}">
                <a16:creationId xmlns:a16="http://schemas.microsoft.com/office/drawing/2014/main" id="{CC46F08F-8969-8F98-224F-47005105CC56}"/>
              </a:ext>
            </a:extLst>
          </p:cNvPr>
          <p:cNvSpPr/>
          <p:nvPr userDrawn="1"/>
        </p:nvSpPr>
        <p:spPr>
          <a:xfrm>
            <a:off x="3688897" y="-1"/>
            <a:ext cx="3294743" cy="6858000"/>
          </a:xfrm>
          <a:prstGeom prst="parallelogram">
            <a:avLst>
              <a:gd name="adj" fmla="val 49339"/>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59E9C342-6E98-9FAB-F27D-3E11540D9ED3}"/>
              </a:ext>
            </a:extLst>
          </p:cNvPr>
          <p:cNvSpPr/>
          <p:nvPr userDrawn="1"/>
        </p:nvSpPr>
        <p:spPr>
          <a:xfrm>
            <a:off x="5336269" y="0"/>
            <a:ext cx="1756228" cy="6858000"/>
          </a:xfrm>
          <a:prstGeom prst="parallelogram">
            <a:avLst>
              <a:gd name="adj" fmla="val 9318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11075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npasyria.com/en/44145/" TargetMode="External"/><Relationship Id="rId2" Type="http://schemas.openxmlformats.org/officeDocument/2006/relationships/hyperlink" Target="https://www.yourweather.co.uk/news/trending/what-are-the-health-risks-of-consuming-rotten-meat.html"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onlinelibrary.wiley.com/doi/10.1155/2020/8838535" TargetMode="External"/><Relationship Id="rId5" Type="http://schemas.openxmlformats.org/officeDocument/2006/relationships/hyperlink" Target="https://www.who.int/news-room/fact-sheets/detail/food-safety" TargetMode="External"/><Relationship Id="rId4" Type="http://schemas.openxmlformats.org/officeDocument/2006/relationships/hyperlink" Target="https://www-statista-com.libproxy.smu.edu.sg/statistics/274522/global-per-capita-consumption-of-mea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18" Type="http://schemas.openxmlformats.org/officeDocument/2006/relationships/customXml" Target="../ink/ink3.xml"/><Relationship Id="rId3" Type="http://schemas.openxmlformats.org/officeDocument/2006/relationships/image" Target="../media/image4.png"/><Relationship Id="rId21"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hyperlink" Target="https://www.hopkinsmedicine.org/health/conditions-and-diseases/food-poisoning" TargetMode="External"/><Relationship Id="rId17"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customXml" Target="../ink/ink2.xml"/><Relationship Id="rId20" Type="http://schemas.openxmlformats.org/officeDocument/2006/relationships/customXml" Target="../ink/ink4.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hyperlink" Target="https://www.sciencedirect.com/science/article/abs/pii/016816059601135X#:~:text=The%20predominant%20bacteria%20associated%20with,Leuconostoc%20spp.%2C%20Pseudomonas%20spp." TargetMode="External"/><Relationship Id="rId5" Type="http://schemas.openxmlformats.org/officeDocument/2006/relationships/image" Target="../media/image6.png"/><Relationship Id="rId15" Type="http://schemas.openxmlformats.org/officeDocument/2006/relationships/image" Target="../media/image13.png"/><Relationship Id="rId23" Type="http://schemas.openxmlformats.org/officeDocument/2006/relationships/hyperlink" Target="https://www.thehindu.com/news/national/tamil-nadu/shawarma-death-in-nammakal-food-safety-officials-seize-stale-meat-from-restaurants-in-erode-salem/article67321929.ece" TargetMode="External"/><Relationship Id="rId10" Type="http://schemas.openxmlformats.org/officeDocument/2006/relationships/image" Target="../media/image11.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customXml" Target="../ink/ink1.xml"/><Relationship Id="rId22"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kaggle.com/datasets/vinayakshanawad/meat-freshness-image-dataset" TargetMode="External"/><Relationship Id="rId5" Type="http://schemas.openxmlformats.org/officeDocument/2006/relationships/image" Target="../media/image20.pn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5A44F-6F9F-26E5-86EC-B564EF88C0EB}"/>
              </a:ext>
            </a:extLst>
          </p:cNvPr>
          <p:cNvSpPr txBox="1"/>
          <p:nvPr/>
        </p:nvSpPr>
        <p:spPr>
          <a:xfrm>
            <a:off x="1309782" y="3296014"/>
            <a:ext cx="3338418" cy="3023520"/>
          </a:xfrm>
          <a:prstGeom prst="rect">
            <a:avLst/>
          </a:prstGeom>
          <a:noFill/>
        </p:spPr>
        <p:txBody>
          <a:bodyPr wrap="square" rtlCol="0" anchor="t">
            <a:spAutoFit/>
          </a:bodyPr>
          <a:lstStyle/>
          <a:p>
            <a:pPr algn="ctr">
              <a:lnSpc>
                <a:spcPct val="300000"/>
              </a:lnSpc>
            </a:pPr>
            <a:r>
              <a:rPr lang="en-US" sz="2800" b="1">
                <a:latin typeface="Open sans" panose="020B0606030504020204" pitchFamily="34" charset="0"/>
                <a:ea typeface="Open sans" panose="020B0606030504020204" pitchFamily="34" charset="0"/>
                <a:cs typeface="Open sans" panose="020B0606030504020204" pitchFamily="34" charset="0"/>
              </a:rPr>
              <a:t>Group 6</a:t>
            </a:r>
          </a:p>
          <a:p>
            <a:pPr algn="ctr">
              <a:lnSpc>
                <a:spcPct val="120000"/>
              </a:lnSpc>
            </a:pPr>
            <a:r>
              <a:rPr lang="en-US">
                <a:latin typeface="Open sans" panose="020B0606030504020204" pitchFamily="34" charset="0"/>
                <a:ea typeface="Open sans" panose="020B0606030504020204" pitchFamily="34" charset="0"/>
                <a:cs typeface="Open sans" panose="020B0606030504020204" pitchFamily="34" charset="0"/>
              </a:rPr>
              <a:t>NGUYEN THUY HANH DUYEN</a:t>
            </a:r>
          </a:p>
          <a:p>
            <a:pPr algn="ctr">
              <a:lnSpc>
                <a:spcPct val="120000"/>
              </a:lnSpc>
            </a:pPr>
            <a:r>
              <a:rPr lang="en-US">
                <a:latin typeface="Open sans" panose="020B0606030504020204" pitchFamily="34" charset="0"/>
                <a:ea typeface="Open sans" panose="020B0606030504020204" pitchFamily="34" charset="0"/>
                <a:cs typeface="Open sans" panose="020B0606030504020204" pitchFamily="34" charset="0"/>
              </a:rPr>
              <a:t>QIU RUILIU</a:t>
            </a:r>
          </a:p>
          <a:p>
            <a:pPr algn="ctr">
              <a:lnSpc>
                <a:spcPct val="120000"/>
              </a:lnSpc>
            </a:pPr>
            <a:r>
              <a:rPr lang="en-US">
                <a:latin typeface="Open sans" panose="020B0606030504020204" pitchFamily="34" charset="0"/>
                <a:ea typeface="Open sans" panose="020B0606030504020204" pitchFamily="34" charset="0"/>
                <a:cs typeface="Open sans" panose="020B0606030504020204" pitchFamily="34" charset="0"/>
              </a:rPr>
              <a:t>SAMSON ELIJAH CHUA TAN</a:t>
            </a:r>
          </a:p>
          <a:p>
            <a:pPr algn="ctr">
              <a:lnSpc>
                <a:spcPct val="120000"/>
              </a:lnSpc>
            </a:pPr>
            <a:r>
              <a:rPr lang="en-US">
                <a:latin typeface="Open sans" panose="020B0606030504020204" pitchFamily="34" charset="0"/>
                <a:ea typeface="Open sans" panose="020B0606030504020204" pitchFamily="34" charset="0"/>
                <a:cs typeface="Open sans" panose="020B0606030504020204" pitchFamily="34" charset="0"/>
              </a:rPr>
              <a:t> TAI WEN WEI</a:t>
            </a:r>
          </a:p>
          <a:p>
            <a:pPr algn="ctr">
              <a:lnSpc>
                <a:spcPct val="120000"/>
              </a:lnSpc>
            </a:pPr>
            <a:r>
              <a:rPr lang="en-US">
                <a:latin typeface="Open sans" panose="020B0606030504020204" pitchFamily="34" charset="0"/>
                <a:ea typeface="Open sans" panose="020B0606030504020204" pitchFamily="34" charset="0"/>
                <a:cs typeface="Open sans" panose="020B0606030504020204" pitchFamily="34" charset="0"/>
              </a:rPr>
              <a:t>WEN YILIN</a:t>
            </a:r>
          </a:p>
        </p:txBody>
      </p:sp>
      <p:sp>
        <p:nvSpPr>
          <p:cNvPr id="5" name="TextBox 4">
            <a:extLst>
              <a:ext uri="{FF2B5EF4-FFF2-40B4-BE49-F238E27FC236}">
                <a16:creationId xmlns:a16="http://schemas.microsoft.com/office/drawing/2014/main" id="{552596DA-F479-DDAC-5152-4F5782C5E947}"/>
              </a:ext>
            </a:extLst>
          </p:cNvPr>
          <p:cNvSpPr txBox="1"/>
          <p:nvPr/>
        </p:nvSpPr>
        <p:spPr>
          <a:xfrm>
            <a:off x="228601" y="1695510"/>
            <a:ext cx="5762624" cy="1141274"/>
          </a:xfrm>
          <a:prstGeom prst="rect">
            <a:avLst/>
          </a:prstGeom>
          <a:noFill/>
        </p:spPr>
        <p:txBody>
          <a:bodyPr wrap="square" lIns="91440" tIns="45720" rIns="91440" bIns="45720" rtlCol="0" anchor="ctr">
            <a:spAutoFit/>
          </a:bodyPr>
          <a:lstStyle/>
          <a:p>
            <a:pPr algn="ctr">
              <a:lnSpc>
                <a:spcPct val="150000"/>
              </a:lnSpc>
            </a:pPr>
            <a:r>
              <a:rPr lang="en-US" sz="2400" b="1">
                <a:solidFill>
                  <a:srgbClr val="000000"/>
                </a:solidFill>
                <a:latin typeface="Open sans"/>
                <a:ea typeface="Open sans"/>
                <a:cs typeface="Open sans"/>
              </a:rPr>
              <a:t>Detection of Spoiled Meat</a:t>
            </a:r>
            <a:br>
              <a:rPr lang="en-US" sz="2400" b="1">
                <a:solidFill>
                  <a:srgbClr val="000000"/>
                </a:solidFill>
                <a:latin typeface="Open sans"/>
                <a:ea typeface="Open sans"/>
                <a:cs typeface="Open sans"/>
              </a:rPr>
            </a:br>
            <a:r>
              <a:rPr lang="en-US" sz="2400" b="1">
                <a:solidFill>
                  <a:srgbClr val="000000"/>
                </a:solidFill>
                <a:latin typeface="Open sans"/>
                <a:ea typeface="Open sans"/>
                <a:cs typeface="Open sans"/>
              </a:rPr>
              <a:t>to Prevent Foodborne Illness</a:t>
            </a:r>
          </a:p>
        </p:txBody>
      </p:sp>
    </p:spTree>
    <p:extLst>
      <p:ext uri="{BB962C8B-B14F-4D97-AF65-F5344CB8AC3E}">
        <p14:creationId xmlns:p14="http://schemas.microsoft.com/office/powerpoint/2010/main" val="839202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10D071-B697-F418-B379-9545C541C247}"/>
              </a:ext>
            </a:extLst>
          </p:cNvPr>
          <p:cNvSpPr>
            <a:spLocks noGrp="1"/>
          </p:cNvSpPr>
          <p:nvPr>
            <p:ph type="body" sz="quarter" idx="11"/>
          </p:nvPr>
        </p:nvSpPr>
        <p:spPr>
          <a:xfrm>
            <a:off x="123825" y="136525"/>
            <a:ext cx="1841979" cy="313932"/>
          </a:xfrm>
        </p:spPr>
        <p:txBody>
          <a:bodyPr/>
          <a:lstStyle/>
          <a:p>
            <a:r>
              <a:rPr lang="en-US"/>
              <a:t>ANN Architecture</a:t>
            </a:r>
          </a:p>
        </p:txBody>
      </p:sp>
      <p:grpSp>
        <p:nvGrpSpPr>
          <p:cNvPr id="19" name="Group 18">
            <a:extLst>
              <a:ext uri="{FF2B5EF4-FFF2-40B4-BE49-F238E27FC236}">
                <a16:creationId xmlns:a16="http://schemas.microsoft.com/office/drawing/2014/main" id="{C7E17AAB-7716-7EBF-F0EA-85C199AC7E45}"/>
              </a:ext>
            </a:extLst>
          </p:cNvPr>
          <p:cNvGrpSpPr/>
          <p:nvPr/>
        </p:nvGrpSpPr>
        <p:grpSpPr>
          <a:xfrm>
            <a:off x="3524255" y="1228834"/>
            <a:ext cx="8658234" cy="2527903"/>
            <a:chOff x="3524255" y="952609"/>
            <a:chExt cx="8658234" cy="2527903"/>
          </a:xfrm>
        </p:grpSpPr>
        <p:sp>
          <p:nvSpPr>
            <p:cNvPr id="7" name="TextBox 6">
              <a:extLst>
                <a:ext uri="{FF2B5EF4-FFF2-40B4-BE49-F238E27FC236}">
                  <a16:creationId xmlns:a16="http://schemas.microsoft.com/office/drawing/2014/main" id="{0A8F2013-E664-BA47-0BCB-5BCF04457CC6}"/>
                </a:ext>
              </a:extLst>
            </p:cNvPr>
            <p:cNvSpPr txBox="1"/>
            <p:nvPr/>
          </p:nvSpPr>
          <p:spPr>
            <a:xfrm>
              <a:off x="3524255" y="3090311"/>
              <a:ext cx="1419226" cy="369332"/>
            </a:xfrm>
            <a:prstGeom prst="rect">
              <a:avLst/>
            </a:prstGeom>
            <a:noFill/>
          </p:spPr>
          <p:txBody>
            <a:bodyPr wrap="square" rtlCol="0">
              <a:spAutoFit/>
            </a:bodyPr>
            <a:lstStyle/>
            <a:p>
              <a:pPr algn="ctr"/>
              <a:r>
                <a:rPr lang="en-US" b="1">
                  <a:solidFill>
                    <a:srgbClr val="1E5690"/>
                  </a:solidFill>
                </a:rPr>
                <a:t>Input Layer</a:t>
              </a:r>
            </a:p>
          </p:txBody>
        </p:sp>
        <p:pic>
          <p:nvPicPr>
            <p:cNvPr id="9" name="Picture 8">
              <a:extLst>
                <a:ext uri="{FF2B5EF4-FFF2-40B4-BE49-F238E27FC236}">
                  <a16:creationId xmlns:a16="http://schemas.microsoft.com/office/drawing/2014/main" id="{F4BE9447-64EE-9BD9-206B-07840C623A4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981118" y="952609"/>
              <a:ext cx="7572707" cy="2137702"/>
            </a:xfrm>
            <a:prstGeom prst="rect">
              <a:avLst/>
            </a:prstGeom>
          </p:spPr>
        </p:pic>
        <p:sp>
          <p:nvSpPr>
            <p:cNvPr id="10" name="TextBox 9">
              <a:extLst>
                <a:ext uri="{FF2B5EF4-FFF2-40B4-BE49-F238E27FC236}">
                  <a16:creationId xmlns:a16="http://schemas.microsoft.com/office/drawing/2014/main" id="{0B7A3CD4-A24C-9029-CF13-AAEEFA1C5580}"/>
                </a:ext>
              </a:extLst>
            </p:cNvPr>
            <p:cNvSpPr txBox="1"/>
            <p:nvPr/>
          </p:nvSpPr>
          <p:spPr>
            <a:xfrm>
              <a:off x="4767269" y="3090311"/>
              <a:ext cx="1743074" cy="369332"/>
            </a:xfrm>
            <a:prstGeom prst="rect">
              <a:avLst/>
            </a:prstGeom>
            <a:noFill/>
          </p:spPr>
          <p:txBody>
            <a:bodyPr wrap="square" rtlCol="0">
              <a:spAutoFit/>
            </a:bodyPr>
            <a:lstStyle/>
            <a:p>
              <a:pPr algn="ctr"/>
              <a:r>
                <a:rPr lang="en-US" b="1">
                  <a:solidFill>
                    <a:srgbClr val="0170C3"/>
                  </a:solidFill>
                </a:rPr>
                <a:t>Hidden Layer</a:t>
              </a:r>
            </a:p>
          </p:txBody>
        </p:sp>
        <p:sp>
          <p:nvSpPr>
            <p:cNvPr id="11" name="TextBox 10">
              <a:extLst>
                <a:ext uri="{FF2B5EF4-FFF2-40B4-BE49-F238E27FC236}">
                  <a16:creationId xmlns:a16="http://schemas.microsoft.com/office/drawing/2014/main" id="{F7711D6B-A49C-D525-8E54-F186492C9CF7}"/>
                </a:ext>
              </a:extLst>
            </p:cNvPr>
            <p:cNvSpPr txBox="1"/>
            <p:nvPr/>
          </p:nvSpPr>
          <p:spPr>
            <a:xfrm>
              <a:off x="6181566" y="3090311"/>
              <a:ext cx="1743074" cy="369332"/>
            </a:xfrm>
            <a:prstGeom prst="rect">
              <a:avLst/>
            </a:prstGeom>
            <a:noFill/>
          </p:spPr>
          <p:txBody>
            <a:bodyPr wrap="square" rtlCol="0">
              <a:spAutoFit/>
            </a:bodyPr>
            <a:lstStyle/>
            <a:p>
              <a:pPr algn="ctr"/>
              <a:r>
                <a:rPr lang="en-US" b="1">
                  <a:solidFill>
                    <a:srgbClr val="0170C3"/>
                  </a:solidFill>
                </a:rPr>
                <a:t>Dropout</a:t>
              </a:r>
            </a:p>
          </p:txBody>
        </p:sp>
        <p:sp>
          <p:nvSpPr>
            <p:cNvPr id="12" name="TextBox 11">
              <a:extLst>
                <a:ext uri="{FF2B5EF4-FFF2-40B4-BE49-F238E27FC236}">
                  <a16:creationId xmlns:a16="http://schemas.microsoft.com/office/drawing/2014/main" id="{719C4615-393C-A6B0-62C8-C26F3C62ADFA}"/>
                </a:ext>
              </a:extLst>
            </p:cNvPr>
            <p:cNvSpPr txBox="1"/>
            <p:nvPr/>
          </p:nvSpPr>
          <p:spPr>
            <a:xfrm>
              <a:off x="7603342" y="3111180"/>
              <a:ext cx="1743074" cy="369332"/>
            </a:xfrm>
            <a:prstGeom prst="rect">
              <a:avLst/>
            </a:prstGeom>
            <a:noFill/>
          </p:spPr>
          <p:txBody>
            <a:bodyPr wrap="square" rtlCol="0">
              <a:spAutoFit/>
            </a:bodyPr>
            <a:lstStyle/>
            <a:p>
              <a:pPr algn="ctr"/>
              <a:r>
                <a:rPr lang="en-US" b="1">
                  <a:solidFill>
                    <a:srgbClr val="0F979F"/>
                  </a:solidFill>
                </a:rPr>
                <a:t>Hidden Layer</a:t>
              </a:r>
            </a:p>
          </p:txBody>
        </p:sp>
        <p:sp>
          <p:nvSpPr>
            <p:cNvPr id="13" name="TextBox 12">
              <a:extLst>
                <a:ext uri="{FF2B5EF4-FFF2-40B4-BE49-F238E27FC236}">
                  <a16:creationId xmlns:a16="http://schemas.microsoft.com/office/drawing/2014/main" id="{62316E9B-6552-B215-BC1F-E81531BECB0D}"/>
                </a:ext>
              </a:extLst>
            </p:cNvPr>
            <p:cNvSpPr txBox="1"/>
            <p:nvPr/>
          </p:nvSpPr>
          <p:spPr>
            <a:xfrm>
              <a:off x="9025118" y="3111180"/>
              <a:ext cx="1743074" cy="369332"/>
            </a:xfrm>
            <a:prstGeom prst="rect">
              <a:avLst/>
            </a:prstGeom>
            <a:noFill/>
          </p:spPr>
          <p:txBody>
            <a:bodyPr wrap="square" rtlCol="0">
              <a:spAutoFit/>
            </a:bodyPr>
            <a:lstStyle/>
            <a:p>
              <a:pPr algn="ctr"/>
              <a:r>
                <a:rPr lang="en-US" b="1">
                  <a:solidFill>
                    <a:srgbClr val="0F979F"/>
                  </a:solidFill>
                </a:rPr>
                <a:t>Dropout</a:t>
              </a:r>
            </a:p>
          </p:txBody>
        </p:sp>
        <p:sp>
          <p:nvSpPr>
            <p:cNvPr id="14" name="TextBox 13">
              <a:extLst>
                <a:ext uri="{FF2B5EF4-FFF2-40B4-BE49-F238E27FC236}">
                  <a16:creationId xmlns:a16="http://schemas.microsoft.com/office/drawing/2014/main" id="{7486E575-1CCD-6839-1F26-2CA9FDCE496B}"/>
                </a:ext>
              </a:extLst>
            </p:cNvPr>
            <p:cNvSpPr txBox="1"/>
            <p:nvPr/>
          </p:nvSpPr>
          <p:spPr>
            <a:xfrm>
              <a:off x="10439415" y="3111180"/>
              <a:ext cx="1743074" cy="369332"/>
            </a:xfrm>
            <a:prstGeom prst="rect">
              <a:avLst/>
            </a:prstGeom>
            <a:noFill/>
          </p:spPr>
          <p:txBody>
            <a:bodyPr wrap="square" rtlCol="0">
              <a:spAutoFit/>
            </a:bodyPr>
            <a:lstStyle/>
            <a:p>
              <a:pPr algn="ctr"/>
              <a:r>
                <a:rPr lang="en-US" b="1">
                  <a:solidFill>
                    <a:srgbClr val="70B926"/>
                  </a:solidFill>
                </a:rPr>
                <a:t>Output</a:t>
              </a:r>
            </a:p>
          </p:txBody>
        </p:sp>
      </p:grpSp>
      <p:pic>
        <p:nvPicPr>
          <p:cNvPr id="18" name="Picture 17" descr="A diagram of a function&#10;&#10;Description automatically generated">
            <a:extLst>
              <a:ext uri="{FF2B5EF4-FFF2-40B4-BE49-F238E27FC236}">
                <a16:creationId xmlns:a16="http://schemas.microsoft.com/office/drawing/2014/main" id="{9FEE2DC0-5FA4-CE47-6E97-6C6257EEEE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6720" y="952609"/>
            <a:ext cx="3387535" cy="5363851"/>
          </a:xfrm>
          <a:prstGeom prst="rect">
            <a:avLst/>
          </a:prstGeom>
        </p:spPr>
      </p:pic>
      <p:graphicFrame>
        <p:nvGraphicFramePr>
          <p:cNvPr id="20" name="Table 5">
            <a:extLst>
              <a:ext uri="{FF2B5EF4-FFF2-40B4-BE49-F238E27FC236}">
                <a16:creationId xmlns:a16="http://schemas.microsoft.com/office/drawing/2014/main" id="{4452E1F0-DF88-8AE5-E103-3334F047956E}"/>
              </a:ext>
            </a:extLst>
          </p:cNvPr>
          <p:cNvGraphicFramePr>
            <a:graphicFrameLocks noGrp="1"/>
          </p:cNvGraphicFramePr>
          <p:nvPr>
            <p:extLst>
              <p:ext uri="{D42A27DB-BD31-4B8C-83A1-F6EECF244321}">
                <p14:modId xmlns:p14="http://schemas.microsoft.com/office/powerpoint/2010/main" val="1591841687"/>
              </p:ext>
            </p:extLst>
          </p:nvPr>
        </p:nvGraphicFramePr>
        <p:xfrm>
          <a:off x="3981118" y="4521842"/>
          <a:ext cx="7593078" cy="1107324"/>
        </p:xfrm>
        <a:graphic>
          <a:graphicData uri="http://schemas.openxmlformats.org/drawingml/2006/table">
            <a:tbl>
              <a:tblPr firstRow="1" bandRow="1">
                <a:tableStyleId>{5C22544A-7EE6-4342-B048-85BDC9FD1C3A}</a:tableStyleId>
              </a:tblPr>
              <a:tblGrid>
                <a:gridCol w="2531026">
                  <a:extLst>
                    <a:ext uri="{9D8B030D-6E8A-4147-A177-3AD203B41FA5}">
                      <a16:colId xmlns:a16="http://schemas.microsoft.com/office/drawing/2014/main" val="945662654"/>
                    </a:ext>
                  </a:extLst>
                </a:gridCol>
                <a:gridCol w="2531026">
                  <a:extLst>
                    <a:ext uri="{9D8B030D-6E8A-4147-A177-3AD203B41FA5}">
                      <a16:colId xmlns:a16="http://schemas.microsoft.com/office/drawing/2014/main" val="2418634608"/>
                    </a:ext>
                  </a:extLst>
                </a:gridCol>
                <a:gridCol w="2531026">
                  <a:extLst>
                    <a:ext uri="{9D8B030D-6E8A-4147-A177-3AD203B41FA5}">
                      <a16:colId xmlns:a16="http://schemas.microsoft.com/office/drawing/2014/main" val="1780710699"/>
                    </a:ext>
                  </a:extLst>
                </a:gridCol>
              </a:tblGrid>
              <a:tr h="461912">
                <a:tc>
                  <a:txBody>
                    <a:bodyPr/>
                    <a:lstStyle/>
                    <a:p>
                      <a:pPr algn="ctr"/>
                      <a:r>
                        <a:rPr lang="en-US" sz="1700"/>
                        <a:t>Optimizer</a:t>
                      </a:r>
                    </a:p>
                  </a:txBody>
                  <a:tcPr marL="113896" marR="113896" marT="56948" marB="56948" anchor="ctr"/>
                </a:tc>
                <a:tc>
                  <a:txBody>
                    <a:bodyPr/>
                    <a:lstStyle/>
                    <a:p>
                      <a:pPr algn="ctr"/>
                      <a:r>
                        <a:rPr lang="en-US" sz="1700"/>
                        <a:t>Loss</a:t>
                      </a:r>
                    </a:p>
                  </a:txBody>
                  <a:tcPr marL="113896" marR="113896" marT="56948" marB="56948" anchor="ctr"/>
                </a:tc>
                <a:tc>
                  <a:txBody>
                    <a:bodyPr/>
                    <a:lstStyle/>
                    <a:p>
                      <a:pPr algn="ctr"/>
                      <a:r>
                        <a:rPr lang="en-US" sz="1700"/>
                        <a:t>Metrics</a:t>
                      </a:r>
                    </a:p>
                  </a:txBody>
                  <a:tcPr marL="113896" marR="113896" marT="56948" marB="56948" anchor="ctr"/>
                </a:tc>
                <a:extLst>
                  <a:ext uri="{0D108BD9-81ED-4DB2-BD59-A6C34878D82A}">
                    <a16:rowId xmlns:a16="http://schemas.microsoft.com/office/drawing/2014/main" val="1342611860"/>
                  </a:ext>
                </a:extLst>
              </a:tr>
              <a:tr h="645412">
                <a:tc>
                  <a:txBody>
                    <a:bodyPr/>
                    <a:lstStyle/>
                    <a:p>
                      <a:pPr algn="ctr"/>
                      <a:r>
                        <a:rPr lang="en-US" sz="1700"/>
                        <a:t>Adam</a:t>
                      </a:r>
                    </a:p>
                  </a:txBody>
                  <a:tcPr marL="113896" marR="113896" marT="56948" marB="56948" anchor="ctr"/>
                </a:tc>
                <a:tc>
                  <a:txBody>
                    <a:bodyPr/>
                    <a:lstStyle/>
                    <a:p>
                      <a:pPr algn="ctr"/>
                      <a:r>
                        <a:rPr lang="en-US" sz="1700"/>
                        <a:t>Categorical Cross Entropy</a:t>
                      </a:r>
                    </a:p>
                  </a:txBody>
                  <a:tcPr marL="113896" marR="113896" marT="56948" marB="56948" anchor="ctr"/>
                </a:tc>
                <a:tc>
                  <a:txBody>
                    <a:bodyPr/>
                    <a:lstStyle/>
                    <a:p>
                      <a:pPr algn="ctr"/>
                      <a:r>
                        <a:rPr lang="en-US" sz="1700"/>
                        <a:t>Accuracy</a:t>
                      </a:r>
                    </a:p>
                  </a:txBody>
                  <a:tcPr marL="113896" marR="113896" marT="56948" marB="56948" anchor="ctr"/>
                </a:tc>
                <a:extLst>
                  <a:ext uri="{0D108BD9-81ED-4DB2-BD59-A6C34878D82A}">
                    <a16:rowId xmlns:a16="http://schemas.microsoft.com/office/drawing/2014/main" val="931334977"/>
                  </a:ext>
                </a:extLst>
              </a:tr>
            </a:tbl>
          </a:graphicData>
        </a:graphic>
      </p:graphicFrame>
      <p:sp>
        <p:nvSpPr>
          <p:cNvPr id="25" name="TextBox 24">
            <a:extLst>
              <a:ext uri="{FF2B5EF4-FFF2-40B4-BE49-F238E27FC236}">
                <a16:creationId xmlns:a16="http://schemas.microsoft.com/office/drawing/2014/main" id="{889BA1F8-1ACD-6481-9B20-2A3EC89A665E}"/>
              </a:ext>
            </a:extLst>
          </p:cNvPr>
          <p:cNvSpPr txBox="1"/>
          <p:nvPr/>
        </p:nvSpPr>
        <p:spPr>
          <a:xfrm>
            <a:off x="3553699" y="906056"/>
            <a:ext cx="1360338" cy="369332"/>
          </a:xfrm>
          <a:prstGeom prst="rect">
            <a:avLst/>
          </a:prstGeom>
          <a:noFill/>
        </p:spPr>
        <p:txBody>
          <a:bodyPr wrap="square">
            <a:spAutoFit/>
          </a:bodyPr>
          <a:lstStyle/>
          <a:p>
            <a:pPr algn="ctr"/>
            <a:r>
              <a:rPr lang="en-US" sz="1800" b="1"/>
              <a:t>224x244x3</a:t>
            </a:r>
          </a:p>
        </p:txBody>
      </p:sp>
      <p:sp>
        <p:nvSpPr>
          <p:cNvPr id="26" name="TextBox 25">
            <a:extLst>
              <a:ext uri="{FF2B5EF4-FFF2-40B4-BE49-F238E27FC236}">
                <a16:creationId xmlns:a16="http://schemas.microsoft.com/office/drawing/2014/main" id="{532314E2-0FE0-A672-4AF8-ED9BFD22ABE9}"/>
              </a:ext>
            </a:extLst>
          </p:cNvPr>
          <p:cNvSpPr txBox="1"/>
          <p:nvPr/>
        </p:nvSpPr>
        <p:spPr>
          <a:xfrm>
            <a:off x="4958637" y="906056"/>
            <a:ext cx="1360338" cy="369332"/>
          </a:xfrm>
          <a:prstGeom prst="rect">
            <a:avLst/>
          </a:prstGeom>
          <a:noFill/>
        </p:spPr>
        <p:txBody>
          <a:bodyPr wrap="square">
            <a:spAutoFit/>
          </a:bodyPr>
          <a:lstStyle/>
          <a:p>
            <a:pPr algn="ctr"/>
            <a:r>
              <a:rPr lang="en-US" sz="1800" b="1"/>
              <a:t>512</a:t>
            </a:r>
          </a:p>
        </p:txBody>
      </p:sp>
      <p:sp>
        <p:nvSpPr>
          <p:cNvPr id="27" name="TextBox 26">
            <a:extLst>
              <a:ext uri="{FF2B5EF4-FFF2-40B4-BE49-F238E27FC236}">
                <a16:creationId xmlns:a16="http://schemas.microsoft.com/office/drawing/2014/main" id="{94B24841-D650-8980-2FFB-AB583B066A53}"/>
              </a:ext>
            </a:extLst>
          </p:cNvPr>
          <p:cNvSpPr txBox="1"/>
          <p:nvPr/>
        </p:nvSpPr>
        <p:spPr>
          <a:xfrm>
            <a:off x="7767471" y="906056"/>
            <a:ext cx="1360338" cy="369332"/>
          </a:xfrm>
          <a:prstGeom prst="rect">
            <a:avLst/>
          </a:prstGeom>
          <a:noFill/>
        </p:spPr>
        <p:txBody>
          <a:bodyPr wrap="square">
            <a:spAutoFit/>
          </a:bodyPr>
          <a:lstStyle/>
          <a:p>
            <a:pPr algn="ctr"/>
            <a:r>
              <a:rPr lang="en-US" sz="1800" b="1"/>
              <a:t>512</a:t>
            </a:r>
          </a:p>
        </p:txBody>
      </p:sp>
      <p:sp>
        <p:nvSpPr>
          <p:cNvPr id="29" name="TextBox 28">
            <a:extLst>
              <a:ext uri="{FF2B5EF4-FFF2-40B4-BE49-F238E27FC236}">
                <a16:creationId xmlns:a16="http://schemas.microsoft.com/office/drawing/2014/main" id="{938F4C6C-E74A-E04B-5AFA-4EF330C6BD7C}"/>
              </a:ext>
            </a:extLst>
          </p:cNvPr>
          <p:cNvSpPr txBox="1"/>
          <p:nvPr/>
        </p:nvSpPr>
        <p:spPr>
          <a:xfrm>
            <a:off x="5373311" y="3622255"/>
            <a:ext cx="634464" cy="369332"/>
          </a:xfrm>
          <a:prstGeom prst="rect">
            <a:avLst/>
          </a:prstGeom>
          <a:noFill/>
        </p:spPr>
        <p:txBody>
          <a:bodyPr wrap="square">
            <a:spAutoFit/>
          </a:bodyPr>
          <a:lstStyle/>
          <a:p>
            <a:r>
              <a:rPr lang="en-US" b="1" i="1" err="1"/>
              <a:t>relu</a:t>
            </a:r>
            <a:endParaRPr lang="en-US" b="1" i="1"/>
          </a:p>
        </p:txBody>
      </p:sp>
      <p:sp>
        <p:nvSpPr>
          <p:cNvPr id="30" name="TextBox 29">
            <a:extLst>
              <a:ext uri="{FF2B5EF4-FFF2-40B4-BE49-F238E27FC236}">
                <a16:creationId xmlns:a16="http://schemas.microsoft.com/office/drawing/2014/main" id="{9D5583AE-DA98-DE7E-5D43-6DE320276F98}"/>
              </a:ext>
            </a:extLst>
          </p:cNvPr>
          <p:cNvSpPr txBox="1"/>
          <p:nvPr/>
        </p:nvSpPr>
        <p:spPr>
          <a:xfrm>
            <a:off x="8211441" y="3622255"/>
            <a:ext cx="648978" cy="369332"/>
          </a:xfrm>
          <a:prstGeom prst="rect">
            <a:avLst/>
          </a:prstGeom>
          <a:noFill/>
        </p:spPr>
        <p:txBody>
          <a:bodyPr wrap="square">
            <a:spAutoFit/>
          </a:bodyPr>
          <a:lstStyle/>
          <a:p>
            <a:r>
              <a:rPr lang="en-US" b="1" i="1" err="1"/>
              <a:t>relu</a:t>
            </a:r>
            <a:endParaRPr lang="en-US" b="1" i="1"/>
          </a:p>
        </p:txBody>
      </p:sp>
      <p:sp>
        <p:nvSpPr>
          <p:cNvPr id="31" name="TextBox 30">
            <a:extLst>
              <a:ext uri="{FF2B5EF4-FFF2-40B4-BE49-F238E27FC236}">
                <a16:creationId xmlns:a16="http://schemas.microsoft.com/office/drawing/2014/main" id="{B023C7E6-3F33-F396-F840-109C4F2FF669}"/>
              </a:ext>
            </a:extLst>
          </p:cNvPr>
          <p:cNvSpPr txBox="1"/>
          <p:nvPr/>
        </p:nvSpPr>
        <p:spPr>
          <a:xfrm>
            <a:off x="6391865" y="3662983"/>
            <a:ext cx="1360338" cy="369332"/>
          </a:xfrm>
          <a:prstGeom prst="rect">
            <a:avLst/>
          </a:prstGeom>
          <a:noFill/>
        </p:spPr>
        <p:txBody>
          <a:bodyPr wrap="square">
            <a:spAutoFit/>
          </a:bodyPr>
          <a:lstStyle/>
          <a:p>
            <a:pPr algn="ctr"/>
            <a:r>
              <a:rPr lang="en-US" sz="1800" b="1"/>
              <a:t>0.2</a:t>
            </a:r>
          </a:p>
        </p:txBody>
      </p:sp>
      <p:sp>
        <p:nvSpPr>
          <p:cNvPr id="32" name="TextBox 31">
            <a:extLst>
              <a:ext uri="{FF2B5EF4-FFF2-40B4-BE49-F238E27FC236}">
                <a16:creationId xmlns:a16="http://schemas.microsoft.com/office/drawing/2014/main" id="{44524657-50FC-2523-8143-38CA77D73169}"/>
              </a:ext>
            </a:extLst>
          </p:cNvPr>
          <p:cNvSpPr txBox="1"/>
          <p:nvPr/>
        </p:nvSpPr>
        <p:spPr>
          <a:xfrm>
            <a:off x="10620906" y="1673053"/>
            <a:ext cx="1360338" cy="369332"/>
          </a:xfrm>
          <a:prstGeom prst="rect">
            <a:avLst/>
          </a:prstGeom>
          <a:noFill/>
        </p:spPr>
        <p:txBody>
          <a:bodyPr wrap="square">
            <a:spAutoFit/>
          </a:bodyPr>
          <a:lstStyle/>
          <a:p>
            <a:pPr algn="ctr"/>
            <a:r>
              <a:rPr lang="en-US" b="1"/>
              <a:t>3</a:t>
            </a:r>
            <a:endParaRPr lang="en-US" sz="1800" b="1"/>
          </a:p>
        </p:txBody>
      </p:sp>
      <p:sp>
        <p:nvSpPr>
          <p:cNvPr id="34" name="TextBox 33">
            <a:extLst>
              <a:ext uri="{FF2B5EF4-FFF2-40B4-BE49-F238E27FC236}">
                <a16:creationId xmlns:a16="http://schemas.microsoft.com/office/drawing/2014/main" id="{A46E4861-7169-8431-A30B-CBA31276F46C}"/>
              </a:ext>
            </a:extLst>
          </p:cNvPr>
          <p:cNvSpPr txBox="1"/>
          <p:nvPr/>
        </p:nvSpPr>
        <p:spPr>
          <a:xfrm>
            <a:off x="10576114" y="3624775"/>
            <a:ext cx="1449922" cy="369332"/>
          </a:xfrm>
          <a:prstGeom prst="rect">
            <a:avLst/>
          </a:prstGeom>
          <a:noFill/>
        </p:spPr>
        <p:txBody>
          <a:bodyPr wrap="square">
            <a:spAutoFit/>
          </a:bodyPr>
          <a:lstStyle/>
          <a:p>
            <a:pPr algn="ctr"/>
            <a:r>
              <a:rPr lang="en-US" b="1" i="1" err="1"/>
              <a:t>softmax</a:t>
            </a:r>
            <a:endParaRPr lang="en-US" b="1" i="1"/>
          </a:p>
        </p:txBody>
      </p:sp>
      <p:sp>
        <p:nvSpPr>
          <p:cNvPr id="35" name="TextBox 34">
            <a:extLst>
              <a:ext uri="{FF2B5EF4-FFF2-40B4-BE49-F238E27FC236}">
                <a16:creationId xmlns:a16="http://schemas.microsoft.com/office/drawing/2014/main" id="{970B4534-CDAA-F943-AE72-2B9007FD2026}"/>
              </a:ext>
            </a:extLst>
          </p:cNvPr>
          <p:cNvSpPr txBox="1"/>
          <p:nvPr/>
        </p:nvSpPr>
        <p:spPr>
          <a:xfrm>
            <a:off x="9216486" y="3640411"/>
            <a:ext cx="1360338" cy="369332"/>
          </a:xfrm>
          <a:prstGeom prst="rect">
            <a:avLst/>
          </a:prstGeom>
          <a:noFill/>
        </p:spPr>
        <p:txBody>
          <a:bodyPr wrap="square">
            <a:spAutoFit/>
          </a:bodyPr>
          <a:lstStyle/>
          <a:p>
            <a:pPr algn="ctr"/>
            <a:r>
              <a:rPr lang="en-US" sz="1800" b="1"/>
              <a:t>0.2</a:t>
            </a:r>
          </a:p>
        </p:txBody>
      </p:sp>
    </p:spTree>
    <p:extLst>
      <p:ext uri="{BB962C8B-B14F-4D97-AF65-F5344CB8AC3E}">
        <p14:creationId xmlns:p14="http://schemas.microsoft.com/office/powerpoint/2010/main" val="1284732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5535490" cy="313932"/>
          </a:xfrm>
        </p:spPr>
        <p:txBody>
          <a:bodyPr/>
          <a:lstStyle/>
          <a:p>
            <a:r>
              <a:rPr lang="en-US"/>
              <a:t>Model Selection and Performance (Self-Built ANN Model)</a:t>
            </a:r>
          </a:p>
        </p:txBody>
      </p:sp>
      <p:pic>
        <p:nvPicPr>
          <p:cNvPr id="4" name="Picture 3">
            <a:extLst>
              <a:ext uri="{FF2B5EF4-FFF2-40B4-BE49-F238E27FC236}">
                <a16:creationId xmlns:a16="http://schemas.microsoft.com/office/drawing/2014/main" id="{1B6B80F4-BC40-B865-00A5-CC46354C16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2478" y="903509"/>
            <a:ext cx="5496556" cy="4319280"/>
          </a:xfrm>
          <a:prstGeom prst="rect">
            <a:avLst/>
          </a:prstGeom>
        </p:spPr>
      </p:pic>
      <p:grpSp>
        <p:nvGrpSpPr>
          <p:cNvPr id="11" name="Group 10">
            <a:extLst>
              <a:ext uri="{FF2B5EF4-FFF2-40B4-BE49-F238E27FC236}">
                <a16:creationId xmlns:a16="http://schemas.microsoft.com/office/drawing/2014/main" id="{0A0B7AE9-1AA4-143B-23DC-D3A27A271C42}"/>
              </a:ext>
            </a:extLst>
          </p:cNvPr>
          <p:cNvGrpSpPr/>
          <p:nvPr/>
        </p:nvGrpSpPr>
        <p:grpSpPr>
          <a:xfrm>
            <a:off x="6042545" y="3900390"/>
            <a:ext cx="6025630" cy="2567083"/>
            <a:chOff x="6042545" y="3900390"/>
            <a:chExt cx="6025630" cy="2567083"/>
          </a:xfrm>
        </p:grpSpPr>
        <p:sp>
          <p:nvSpPr>
            <p:cNvPr id="10" name="Rectangle: Rounded Corners 9">
              <a:extLst>
                <a:ext uri="{FF2B5EF4-FFF2-40B4-BE49-F238E27FC236}">
                  <a16:creationId xmlns:a16="http://schemas.microsoft.com/office/drawing/2014/main" id="{A304A52F-1AEC-3D5C-6CD9-421EA59E0106}"/>
                </a:ext>
              </a:extLst>
            </p:cNvPr>
            <p:cNvSpPr/>
            <p:nvPr/>
          </p:nvSpPr>
          <p:spPr>
            <a:xfrm>
              <a:off x="6042545" y="3900390"/>
              <a:ext cx="6025630" cy="2567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BCDB2CF-A7D6-B7C4-2796-4E57D2F1508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4033499"/>
              <a:ext cx="5839744" cy="2362868"/>
            </a:xfrm>
            <a:prstGeom prst="rect">
              <a:avLst/>
            </a:prstGeom>
          </p:spPr>
        </p:pic>
      </p:grpSp>
      <p:grpSp>
        <p:nvGrpSpPr>
          <p:cNvPr id="12" name="Group 11">
            <a:extLst>
              <a:ext uri="{FF2B5EF4-FFF2-40B4-BE49-F238E27FC236}">
                <a16:creationId xmlns:a16="http://schemas.microsoft.com/office/drawing/2014/main" id="{4A7052EF-D068-7375-FF4F-C5E41DB0AFDA}"/>
              </a:ext>
            </a:extLst>
          </p:cNvPr>
          <p:cNvGrpSpPr/>
          <p:nvPr/>
        </p:nvGrpSpPr>
        <p:grpSpPr>
          <a:xfrm>
            <a:off x="6096000" y="1145690"/>
            <a:ext cx="4261338" cy="2003030"/>
            <a:chOff x="6899031" y="1145690"/>
            <a:chExt cx="4261338" cy="2003030"/>
          </a:xfrm>
        </p:grpSpPr>
        <p:sp>
          <p:nvSpPr>
            <p:cNvPr id="3" name="Rectangle: Rounded Corners 2">
              <a:extLst>
                <a:ext uri="{FF2B5EF4-FFF2-40B4-BE49-F238E27FC236}">
                  <a16:creationId xmlns:a16="http://schemas.microsoft.com/office/drawing/2014/main" id="{2CBFBA0C-98D5-6310-3D03-9B625D635F26}"/>
                </a:ext>
              </a:extLst>
            </p:cNvPr>
            <p:cNvSpPr/>
            <p:nvPr/>
          </p:nvSpPr>
          <p:spPr>
            <a:xfrm>
              <a:off x="6899031" y="1145690"/>
              <a:ext cx="4261338" cy="20030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3267CF-F4F9-A8FB-44B6-3A2CD05127F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68082" y="1350410"/>
              <a:ext cx="3895580" cy="1588281"/>
            </a:xfrm>
            <a:prstGeom prst="rect">
              <a:avLst/>
            </a:prstGeom>
          </p:spPr>
        </p:pic>
      </p:grpSp>
      <p:grpSp>
        <p:nvGrpSpPr>
          <p:cNvPr id="13" name="Group 12">
            <a:extLst>
              <a:ext uri="{FF2B5EF4-FFF2-40B4-BE49-F238E27FC236}">
                <a16:creationId xmlns:a16="http://schemas.microsoft.com/office/drawing/2014/main" id="{A6F5FED8-D777-CF52-1A6C-7D5A1A4052DF}"/>
              </a:ext>
            </a:extLst>
          </p:cNvPr>
          <p:cNvGrpSpPr/>
          <p:nvPr/>
        </p:nvGrpSpPr>
        <p:grpSpPr>
          <a:xfrm>
            <a:off x="10531454" y="1623985"/>
            <a:ext cx="1416092" cy="1046440"/>
            <a:chOff x="10531454" y="1623985"/>
            <a:chExt cx="1416092" cy="1046440"/>
          </a:xfrm>
        </p:grpSpPr>
        <p:sp>
          <p:nvSpPr>
            <p:cNvPr id="14" name="Rectangle 13">
              <a:extLst>
                <a:ext uri="{FF2B5EF4-FFF2-40B4-BE49-F238E27FC236}">
                  <a16:creationId xmlns:a16="http://schemas.microsoft.com/office/drawing/2014/main" id="{78383AC3-9052-AAF5-22AA-EB5FA54FA75D}"/>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5" name="Rectangle 14">
              <a:extLst>
                <a:ext uri="{FF2B5EF4-FFF2-40B4-BE49-F238E27FC236}">
                  <a16:creationId xmlns:a16="http://schemas.microsoft.com/office/drawing/2014/main" id="{B94FE507-911D-E765-70DF-04A33405D4FA}"/>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C00000"/>
                  </a:solidFill>
                  <a:effectLst>
                    <a:outerShdw blurRad="38100" dist="19050" dir="2700000" algn="tl" rotWithShape="0">
                      <a:schemeClr val="dk1">
                        <a:alpha val="40000"/>
                      </a:schemeClr>
                    </a:outerShdw>
                  </a:effectLst>
                </a:rPr>
                <a:t>0.68</a:t>
              </a:r>
            </a:p>
          </p:txBody>
        </p:sp>
      </p:grpSp>
      <p:sp>
        <p:nvSpPr>
          <p:cNvPr id="16" name="TextBox 15">
            <a:extLst>
              <a:ext uri="{FF2B5EF4-FFF2-40B4-BE49-F238E27FC236}">
                <a16:creationId xmlns:a16="http://schemas.microsoft.com/office/drawing/2014/main" id="{47516CD9-3E5F-32D9-1D5A-CE9F04158523}"/>
              </a:ext>
            </a:extLst>
          </p:cNvPr>
          <p:cNvSpPr txBox="1"/>
          <p:nvPr/>
        </p:nvSpPr>
        <p:spPr>
          <a:xfrm>
            <a:off x="464752" y="53020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panose="020B0503050000020004" pitchFamily="34" charset="0"/>
              </a:rPr>
              <a:t>Epochs: 20</a:t>
            </a:r>
          </a:p>
          <a:p>
            <a:r>
              <a:rPr lang="en-US">
                <a:latin typeface="Fira Sans" panose="020B0503050000020004" pitchFamily="34" charset="0"/>
              </a:rPr>
              <a:t>Dropout: 0.2</a:t>
            </a:r>
            <a:endParaRPr lang="en-US" sz="1800">
              <a:latin typeface="Fira Sans" panose="020B0503050000020004" pitchFamily="34" charset="0"/>
            </a:endParaRPr>
          </a:p>
          <a:p>
            <a:r>
              <a:rPr lang="en-US">
                <a:latin typeface="Fira Sans" panose="020B0503050000020004" pitchFamily="34" charset="0"/>
              </a:rPr>
              <a:t>Activation: </a:t>
            </a:r>
            <a:r>
              <a:rPr lang="en-US" err="1">
                <a:latin typeface="Fira Sans" panose="020B0503050000020004" pitchFamily="34" charset="0"/>
              </a:rPr>
              <a:t>ReLu</a:t>
            </a:r>
            <a:endParaRPr lang="en-US">
              <a:latin typeface="Fira Sans" panose="020B0503050000020004" pitchFamily="34" charset="0"/>
            </a:endParaRPr>
          </a:p>
          <a:p>
            <a:r>
              <a:rPr lang="en-US" sz="1800">
                <a:latin typeface="Fira Sans" panose="020B0503050000020004" pitchFamily="34" charset="0"/>
              </a:rPr>
              <a:t>Optimizer: Adam</a:t>
            </a:r>
          </a:p>
        </p:txBody>
      </p:sp>
    </p:spTree>
    <p:extLst>
      <p:ext uri="{BB962C8B-B14F-4D97-AF65-F5344CB8AC3E}">
        <p14:creationId xmlns:p14="http://schemas.microsoft.com/office/powerpoint/2010/main" val="420679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D3719B-B39F-B8E5-6EA1-B2C517A89D17}"/>
              </a:ext>
            </a:extLst>
          </p:cNvPr>
          <p:cNvSpPr>
            <a:spLocks noGrp="1"/>
          </p:cNvSpPr>
          <p:nvPr>
            <p:ph type="body" sz="quarter" idx="11"/>
          </p:nvPr>
        </p:nvSpPr>
        <p:spPr>
          <a:xfrm>
            <a:off x="123825" y="136525"/>
            <a:ext cx="1894878" cy="313932"/>
          </a:xfrm>
        </p:spPr>
        <p:txBody>
          <a:bodyPr/>
          <a:lstStyle/>
          <a:p>
            <a:r>
              <a:rPr lang="en-US"/>
              <a:t>CNN Architecture</a:t>
            </a:r>
          </a:p>
        </p:txBody>
      </p:sp>
      <p:sp>
        <p:nvSpPr>
          <p:cNvPr id="21" name="Down Arrow 14">
            <a:extLst>
              <a:ext uri="{FF2B5EF4-FFF2-40B4-BE49-F238E27FC236}">
                <a16:creationId xmlns:a16="http://schemas.microsoft.com/office/drawing/2014/main" id="{CEDD9B7E-1B0B-ACD8-3080-A4937A020F22}"/>
              </a:ext>
            </a:extLst>
          </p:cNvPr>
          <p:cNvSpPr/>
          <p:nvPr/>
        </p:nvSpPr>
        <p:spPr>
          <a:xfrm rot="16200000">
            <a:off x="2188888" y="2463788"/>
            <a:ext cx="914400" cy="723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Open sans"/>
              <a:ea typeface="Open sans"/>
              <a:cs typeface="Open sans"/>
            </a:endParaRPr>
          </a:p>
        </p:txBody>
      </p:sp>
      <p:sp>
        <p:nvSpPr>
          <p:cNvPr id="31" name="Down Arrow 25">
            <a:extLst>
              <a:ext uri="{FF2B5EF4-FFF2-40B4-BE49-F238E27FC236}">
                <a16:creationId xmlns:a16="http://schemas.microsoft.com/office/drawing/2014/main" id="{4CF2895E-9746-2372-C032-5462B94438CF}"/>
              </a:ext>
            </a:extLst>
          </p:cNvPr>
          <p:cNvSpPr/>
          <p:nvPr/>
        </p:nvSpPr>
        <p:spPr>
          <a:xfrm rot="16200000">
            <a:off x="8829848" y="2463787"/>
            <a:ext cx="914400" cy="723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Open sans"/>
              <a:ea typeface="Open sans"/>
              <a:cs typeface="Open sans"/>
            </a:endParaRPr>
          </a:p>
        </p:txBody>
      </p:sp>
      <p:sp>
        <p:nvSpPr>
          <p:cNvPr id="38" name="TextBox 7">
            <a:extLst>
              <a:ext uri="{FF2B5EF4-FFF2-40B4-BE49-F238E27FC236}">
                <a16:creationId xmlns:a16="http://schemas.microsoft.com/office/drawing/2014/main" id="{759EC0F8-1BB3-0C84-FD50-D02FC153ABE2}"/>
              </a:ext>
            </a:extLst>
          </p:cNvPr>
          <p:cNvSpPr txBox="1"/>
          <p:nvPr/>
        </p:nvSpPr>
        <p:spPr>
          <a:xfrm>
            <a:off x="8922600" y="1933370"/>
            <a:ext cx="728896" cy="42319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err="1">
                <a:latin typeface="Open sans"/>
                <a:ea typeface="Open sans"/>
                <a:cs typeface="Open sans"/>
              </a:rPr>
              <a:t>Softmax</a:t>
            </a:r>
            <a:r>
              <a:rPr lang="en-US" sz="1050">
                <a:latin typeface="Open sans"/>
                <a:ea typeface="Open sans"/>
                <a:cs typeface="Open sans"/>
              </a:rPr>
              <a:t> </a:t>
            </a:r>
          </a:p>
        </p:txBody>
      </p:sp>
      <p:grpSp>
        <p:nvGrpSpPr>
          <p:cNvPr id="25" name="Group 24">
            <a:extLst>
              <a:ext uri="{FF2B5EF4-FFF2-40B4-BE49-F238E27FC236}">
                <a16:creationId xmlns:a16="http://schemas.microsoft.com/office/drawing/2014/main" id="{54B0F032-BF1C-B02F-92CC-7005C2A9415A}"/>
              </a:ext>
            </a:extLst>
          </p:cNvPr>
          <p:cNvGrpSpPr/>
          <p:nvPr/>
        </p:nvGrpSpPr>
        <p:grpSpPr>
          <a:xfrm>
            <a:off x="10038510" y="1503444"/>
            <a:ext cx="1766477" cy="2207180"/>
            <a:chOff x="9802386" y="1503444"/>
            <a:chExt cx="1766477" cy="2207180"/>
          </a:xfrm>
        </p:grpSpPr>
        <p:sp>
          <p:nvSpPr>
            <p:cNvPr id="33" name="TextBox 27">
              <a:extLst>
                <a:ext uri="{FF2B5EF4-FFF2-40B4-BE49-F238E27FC236}">
                  <a16:creationId xmlns:a16="http://schemas.microsoft.com/office/drawing/2014/main" id="{0EEC054D-4540-B903-C92F-2D2AA79E5421}"/>
                </a:ext>
              </a:extLst>
            </p:cNvPr>
            <p:cNvSpPr txBox="1"/>
            <p:nvPr/>
          </p:nvSpPr>
          <p:spPr>
            <a:xfrm>
              <a:off x="10156621" y="1503444"/>
              <a:ext cx="1058006"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a:latin typeface="Open sans"/>
                  <a:ea typeface="Open sans"/>
                  <a:cs typeface="Open sans"/>
                </a:rPr>
                <a:t>Output</a:t>
              </a:r>
              <a:endParaRPr lang="en-US" b="1">
                <a:latin typeface="Open sans"/>
                <a:ea typeface="Open sans"/>
                <a:cs typeface="Open sans"/>
              </a:endParaRPr>
            </a:p>
          </p:txBody>
        </p:sp>
        <p:grpSp>
          <p:nvGrpSpPr>
            <p:cNvPr id="16" name="Group 15">
              <a:extLst>
                <a:ext uri="{FF2B5EF4-FFF2-40B4-BE49-F238E27FC236}">
                  <a16:creationId xmlns:a16="http://schemas.microsoft.com/office/drawing/2014/main" id="{03A8C69E-1967-D329-876E-6C43D1374BED}"/>
                </a:ext>
              </a:extLst>
            </p:cNvPr>
            <p:cNvGrpSpPr/>
            <p:nvPr/>
          </p:nvGrpSpPr>
          <p:grpSpPr>
            <a:xfrm>
              <a:off x="9802386" y="2145826"/>
              <a:ext cx="1766477" cy="1564798"/>
              <a:chOff x="209888" y="3676009"/>
              <a:chExt cx="3447712" cy="2858570"/>
            </a:xfrm>
          </p:grpSpPr>
          <p:sp>
            <p:nvSpPr>
              <p:cNvPr id="10" name="Rectangle: Rounded Corners 9">
                <a:extLst>
                  <a:ext uri="{FF2B5EF4-FFF2-40B4-BE49-F238E27FC236}">
                    <a16:creationId xmlns:a16="http://schemas.microsoft.com/office/drawing/2014/main" id="{BF3B9761-9E32-1450-CD3A-AF428EAB00CE}"/>
                  </a:ext>
                </a:extLst>
              </p:cNvPr>
              <p:cNvSpPr/>
              <p:nvPr/>
            </p:nvSpPr>
            <p:spPr>
              <a:xfrm>
                <a:off x="482682" y="4067605"/>
                <a:ext cx="2902124" cy="246697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Open sans"/>
                  <a:ea typeface="Open sans"/>
                  <a:cs typeface="Open sans"/>
                </a:endParaRPr>
              </a:p>
            </p:txBody>
          </p:sp>
          <p:grpSp>
            <p:nvGrpSpPr>
              <p:cNvPr id="11" name="Group 10">
                <a:extLst>
                  <a:ext uri="{FF2B5EF4-FFF2-40B4-BE49-F238E27FC236}">
                    <a16:creationId xmlns:a16="http://schemas.microsoft.com/office/drawing/2014/main" id="{8FF710FD-2BF5-45E0-C21A-3140CBD9782D}"/>
                  </a:ext>
                </a:extLst>
              </p:cNvPr>
              <p:cNvGrpSpPr/>
              <p:nvPr/>
            </p:nvGrpSpPr>
            <p:grpSpPr>
              <a:xfrm>
                <a:off x="755733" y="4427328"/>
                <a:ext cx="2356022" cy="1884683"/>
                <a:chOff x="755733" y="4333470"/>
                <a:chExt cx="2356022" cy="1884683"/>
              </a:xfrm>
            </p:grpSpPr>
            <p:sp>
              <p:nvSpPr>
                <p:cNvPr id="13" name="TextBox 12">
                  <a:extLst>
                    <a:ext uri="{FF2B5EF4-FFF2-40B4-BE49-F238E27FC236}">
                      <a16:creationId xmlns:a16="http://schemas.microsoft.com/office/drawing/2014/main" id="{F4011E1A-8A14-AB09-BE13-E5234E496D12}"/>
                    </a:ext>
                  </a:extLst>
                </p:cNvPr>
                <p:cNvSpPr txBox="1"/>
                <p:nvPr/>
              </p:nvSpPr>
              <p:spPr>
                <a:xfrm>
                  <a:off x="755733" y="4333470"/>
                  <a:ext cx="2356022" cy="477908"/>
                </a:xfrm>
                <a:prstGeom prst="rect">
                  <a:avLst/>
                </a:prstGeom>
                <a:noFill/>
              </p:spPr>
              <p:txBody>
                <a:bodyPr wrap="square" rtlCol="0">
                  <a:spAutoFit/>
                </a:bodyPr>
                <a:lstStyle/>
                <a:p>
                  <a:pPr algn="ctr"/>
                  <a:r>
                    <a:rPr lang="en-US" sz="1100" b="1">
                      <a:solidFill>
                        <a:srgbClr val="92D050"/>
                      </a:solidFill>
                      <a:latin typeface="Open sans"/>
                      <a:ea typeface="Open sans"/>
                      <a:cs typeface="Open sans"/>
                    </a:rPr>
                    <a:t>Fresh</a:t>
                  </a:r>
                  <a:endParaRPr lang="en-US" sz="1100">
                    <a:solidFill>
                      <a:srgbClr val="92D050"/>
                    </a:solidFill>
                    <a:latin typeface="Open sans"/>
                    <a:ea typeface="Open sans"/>
                    <a:cs typeface="Open sans"/>
                  </a:endParaRPr>
                </a:p>
              </p:txBody>
            </p:sp>
            <p:sp>
              <p:nvSpPr>
                <p:cNvPr id="14" name="TextBox 13">
                  <a:extLst>
                    <a:ext uri="{FF2B5EF4-FFF2-40B4-BE49-F238E27FC236}">
                      <a16:creationId xmlns:a16="http://schemas.microsoft.com/office/drawing/2014/main" id="{D1D81F91-1733-51D2-A6D0-C677AA858A67}"/>
                    </a:ext>
                  </a:extLst>
                </p:cNvPr>
                <p:cNvSpPr txBox="1"/>
                <p:nvPr/>
              </p:nvSpPr>
              <p:spPr>
                <a:xfrm>
                  <a:off x="755733" y="4993868"/>
                  <a:ext cx="2356022" cy="477908"/>
                </a:xfrm>
                <a:prstGeom prst="rect">
                  <a:avLst/>
                </a:prstGeom>
                <a:noFill/>
              </p:spPr>
              <p:txBody>
                <a:bodyPr wrap="square" rtlCol="0">
                  <a:spAutoFit/>
                </a:bodyPr>
                <a:lstStyle/>
                <a:p>
                  <a:pPr algn="ctr"/>
                  <a:r>
                    <a:rPr lang="en-US" sz="1100" b="1">
                      <a:solidFill>
                        <a:srgbClr val="FFC000"/>
                      </a:solidFill>
                      <a:latin typeface="Open sans"/>
                      <a:ea typeface="Open sans"/>
                      <a:cs typeface="Open sans"/>
                    </a:rPr>
                    <a:t>Half-Fresh</a:t>
                  </a:r>
                  <a:endParaRPr lang="en-US" sz="1100">
                    <a:solidFill>
                      <a:srgbClr val="FFC000"/>
                    </a:solidFill>
                    <a:latin typeface="Open sans"/>
                    <a:ea typeface="Open sans"/>
                    <a:cs typeface="Open sans"/>
                  </a:endParaRPr>
                </a:p>
              </p:txBody>
            </p:sp>
            <p:sp>
              <p:nvSpPr>
                <p:cNvPr id="15" name="TextBox 14">
                  <a:extLst>
                    <a:ext uri="{FF2B5EF4-FFF2-40B4-BE49-F238E27FC236}">
                      <a16:creationId xmlns:a16="http://schemas.microsoft.com/office/drawing/2014/main" id="{750CCFB5-0826-53F2-6DF7-06D3905A56C1}"/>
                    </a:ext>
                  </a:extLst>
                </p:cNvPr>
                <p:cNvSpPr txBox="1"/>
                <p:nvPr/>
              </p:nvSpPr>
              <p:spPr>
                <a:xfrm>
                  <a:off x="755733" y="5740245"/>
                  <a:ext cx="2356022" cy="477908"/>
                </a:xfrm>
                <a:prstGeom prst="rect">
                  <a:avLst/>
                </a:prstGeom>
                <a:noFill/>
              </p:spPr>
              <p:txBody>
                <a:bodyPr wrap="square" rtlCol="0">
                  <a:spAutoFit/>
                </a:bodyPr>
                <a:lstStyle/>
                <a:p>
                  <a:pPr algn="ctr"/>
                  <a:r>
                    <a:rPr lang="en-US" sz="1100" b="1">
                      <a:solidFill>
                        <a:srgbClr val="FF0000"/>
                      </a:solidFill>
                      <a:latin typeface="Open sans"/>
                      <a:ea typeface="Open sans"/>
                      <a:cs typeface="Open sans"/>
                    </a:rPr>
                    <a:t>Spoiled</a:t>
                  </a:r>
                  <a:endParaRPr lang="en-US" sz="1100">
                    <a:solidFill>
                      <a:srgbClr val="FF0000"/>
                    </a:solidFill>
                    <a:latin typeface="Open sans"/>
                    <a:ea typeface="Open sans"/>
                    <a:cs typeface="Open sans"/>
                  </a:endParaRPr>
                </a:p>
              </p:txBody>
            </p:sp>
          </p:grpSp>
          <p:sp>
            <p:nvSpPr>
              <p:cNvPr id="12" name="TextBox 11">
                <a:extLst>
                  <a:ext uri="{FF2B5EF4-FFF2-40B4-BE49-F238E27FC236}">
                    <a16:creationId xmlns:a16="http://schemas.microsoft.com/office/drawing/2014/main" id="{D87FDE1A-217B-D708-74E6-840327B1C143}"/>
                  </a:ext>
                </a:extLst>
              </p:cNvPr>
              <p:cNvSpPr txBox="1"/>
              <p:nvPr/>
            </p:nvSpPr>
            <p:spPr>
              <a:xfrm>
                <a:off x="209888" y="3676009"/>
                <a:ext cx="3447712" cy="528750"/>
              </a:xfrm>
              <a:prstGeom prst="roundRect">
                <a:avLst/>
              </a:prstGeom>
              <a:solidFill>
                <a:srgbClr val="E7E6E6"/>
              </a:solidFill>
              <a:ln>
                <a:solidFill>
                  <a:schemeClr val="tx1"/>
                </a:solidFill>
              </a:ln>
            </p:spPr>
            <p:txBody>
              <a:bodyPr wrap="square" lIns="91440" tIns="45720" rIns="91440" bIns="45720" rtlCol="0" anchor="t">
                <a:spAutoFit/>
              </a:bodyPr>
              <a:lstStyle/>
              <a:p>
                <a:pPr algn="ctr"/>
                <a:r>
                  <a:rPr lang="en-US" sz="1100" b="1">
                    <a:latin typeface="Open sans"/>
                    <a:ea typeface="Open sans"/>
                    <a:cs typeface="Open sans"/>
                  </a:rPr>
                  <a:t>3 classes</a:t>
                </a:r>
                <a:endParaRPr lang="en-US" sz="1100" err="1">
                  <a:latin typeface="Open sans"/>
                  <a:ea typeface="Open sans"/>
                  <a:cs typeface="Open sans"/>
                </a:endParaRPr>
              </a:p>
            </p:txBody>
          </p:sp>
        </p:grpSp>
      </p:grpSp>
      <p:grpSp>
        <p:nvGrpSpPr>
          <p:cNvPr id="30" name="Group 29">
            <a:extLst>
              <a:ext uri="{FF2B5EF4-FFF2-40B4-BE49-F238E27FC236}">
                <a16:creationId xmlns:a16="http://schemas.microsoft.com/office/drawing/2014/main" id="{2C979429-E93C-6DBD-8CCF-5A2188E26B07}"/>
              </a:ext>
            </a:extLst>
          </p:cNvPr>
          <p:cNvGrpSpPr/>
          <p:nvPr/>
        </p:nvGrpSpPr>
        <p:grpSpPr>
          <a:xfrm>
            <a:off x="387014" y="1515920"/>
            <a:ext cx="1510181" cy="2250713"/>
            <a:chOff x="265242" y="1515920"/>
            <a:chExt cx="1510181" cy="2250713"/>
          </a:xfrm>
        </p:grpSpPr>
        <p:sp>
          <p:nvSpPr>
            <p:cNvPr id="32" name="TextBox 26">
              <a:extLst>
                <a:ext uri="{FF2B5EF4-FFF2-40B4-BE49-F238E27FC236}">
                  <a16:creationId xmlns:a16="http://schemas.microsoft.com/office/drawing/2014/main" id="{55A14537-752F-77A9-BDB0-F5AC162728BD}"/>
                </a:ext>
              </a:extLst>
            </p:cNvPr>
            <p:cNvSpPr txBox="1"/>
            <p:nvPr/>
          </p:nvSpPr>
          <p:spPr>
            <a:xfrm>
              <a:off x="265242" y="1515920"/>
              <a:ext cx="1510181" cy="553998"/>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a:latin typeface="Open sans"/>
                  <a:ea typeface="Open sans"/>
                  <a:cs typeface="Open sans"/>
                </a:rPr>
                <a:t>Input</a:t>
              </a:r>
            </a:p>
            <a:p>
              <a:pPr algn="ctr"/>
              <a:r>
                <a:rPr lang="en-US" sz="1200">
                  <a:latin typeface="Open sans"/>
                  <a:ea typeface="Open sans"/>
                  <a:cs typeface="Open sans"/>
                </a:rPr>
                <a:t>224x224x3</a:t>
              </a:r>
            </a:p>
          </p:txBody>
        </p:sp>
        <p:pic>
          <p:nvPicPr>
            <p:cNvPr id="18" name="Picture 17" descr="A close up of meat&#10;&#10;Description automatically generated">
              <a:extLst>
                <a:ext uri="{FF2B5EF4-FFF2-40B4-BE49-F238E27FC236}">
                  <a16:creationId xmlns:a16="http://schemas.microsoft.com/office/drawing/2014/main" id="{663ED67A-2B85-422A-E879-91D40596E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81" y="2307625"/>
              <a:ext cx="1492502" cy="1459008"/>
            </a:xfrm>
            <a:prstGeom prst="roundRect">
              <a:avLst/>
            </a:prstGeom>
          </p:spPr>
        </p:pic>
      </p:grpSp>
      <p:sp>
        <p:nvSpPr>
          <p:cNvPr id="20" name="TextBox 19">
            <a:extLst>
              <a:ext uri="{FF2B5EF4-FFF2-40B4-BE49-F238E27FC236}">
                <a16:creationId xmlns:a16="http://schemas.microsoft.com/office/drawing/2014/main" id="{263E6071-1BFC-384D-B9EC-E71341F490E4}"/>
              </a:ext>
            </a:extLst>
          </p:cNvPr>
          <p:cNvSpPr txBox="1"/>
          <p:nvPr/>
        </p:nvSpPr>
        <p:spPr>
          <a:xfrm>
            <a:off x="896008" y="4477395"/>
            <a:ext cx="1039998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Courier New,monospace"/>
              <a:buChar char="o"/>
            </a:pPr>
            <a:r>
              <a:rPr lang="en-US" sz="1600" b="1">
                <a:latin typeface="Open sans"/>
                <a:ea typeface="Open sans"/>
                <a:cs typeface="Open sans"/>
              </a:rPr>
              <a:t>Conv2D</a:t>
            </a:r>
            <a:r>
              <a:rPr lang="en-US" sz="1600">
                <a:latin typeface="Open sans"/>
                <a:ea typeface="Open sans"/>
                <a:cs typeface="Open sans"/>
              </a:rPr>
              <a:t>: 2D images</a:t>
            </a:r>
          </a:p>
          <a:p>
            <a:pPr marL="228600" indent="-228600">
              <a:buFont typeface="Courier New,monospace"/>
              <a:buChar char="o"/>
            </a:pPr>
            <a:r>
              <a:rPr lang="en-US" sz="1600" b="1">
                <a:latin typeface="Open sans"/>
                <a:ea typeface="Open sans"/>
                <a:cs typeface="Open sans"/>
              </a:rPr>
              <a:t>Max Pooling</a:t>
            </a:r>
            <a:r>
              <a:rPr lang="en-US" sz="1600">
                <a:latin typeface="Open sans"/>
                <a:ea typeface="Open sans"/>
                <a:cs typeface="Open sans"/>
              </a:rPr>
              <a:t>: Reduces spatial dimensions by taking the maximum value in each patch of the feature map, aiding in dimensionality reduction and computational efficiency.</a:t>
            </a:r>
          </a:p>
          <a:p>
            <a:pPr marL="228600" indent="-228600">
              <a:buFont typeface="Courier New,monospace"/>
              <a:buChar char="o"/>
            </a:pPr>
            <a:r>
              <a:rPr lang="en-US" sz="1600" b="1">
                <a:latin typeface="Open sans"/>
                <a:ea typeface="Open sans"/>
                <a:cs typeface="Open sans"/>
              </a:rPr>
              <a:t>Random Dropout</a:t>
            </a:r>
            <a:r>
              <a:rPr lang="en-US" sz="1600">
                <a:latin typeface="Open sans"/>
                <a:ea typeface="Open sans"/>
                <a:cs typeface="Open sans"/>
              </a:rPr>
              <a:t>: A regularization technique where randomly selected images are ignored during training to prevent overfitting.</a:t>
            </a:r>
          </a:p>
          <a:p>
            <a:pPr marL="228600" indent="-228600">
              <a:buFont typeface="Courier New"/>
              <a:buChar char="o"/>
            </a:pPr>
            <a:r>
              <a:rPr lang="en-US" sz="1600" b="1">
                <a:latin typeface="Open sans"/>
                <a:ea typeface="Open sans"/>
                <a:cs typeface="Open sans"/>
              </a:rPr>
              <a:t>Filter</a:t>
            </a:r>
            <a:r>
              <a:rPr lang="en-US" sz="1600">
                <a:latin typeface="Open sans"/>
                <a:ea typeface="Open sans"/>
                <a:cs typeface="Open sans"/>
              </a:rPr>
              <a:t>: Determines the number of output feature maps produced by the convolutional layer.</a:t>
            </a:r>
          </a:p>
          <a:p>
            <a:pPr marL="228600" indent="-228600">
              <a:buFont typeface="Courier New"/>
              <a:buChar char="o"/>
            </a:pPr>
            <a:r>
              <a:rPr lang="en-US" sz="1600" b="1">
                <a:latin typeface="Open sans"/>
                <a:ea typeface="Open sans"/>
                <a:cs typeface="Open sans"/>
              </a:rPr>
              <a:t>Padding ('valid')</a:t>
            </a:r>
            <a:r>
              <a:rPr lang="en-US" sz="1600">
                <a:latin typeface="Open sans"/>
                <a:ea typeface="Open sans"/>
                <a:cs typeface="Open sans"/>
              </a:rPr>
              <a:t>: </a:t>
            </a:r>
            <a:r>
              <a:rPr lang="en-US" sz="1600">
                <a:latin typeface="Open sans"/>
                <a:ea typeface="+mn-lt"/>
                <a:cs typeface="+mn-lt"/>
              </a:rPr>
              <a:t>No padding is added to the input image, meaning the output size is smaller than the input size due to the convolution operation</a:t>
            </a:r>
          </a:p>
          <a:p>
            <a:pPr marL="228600" indent="-228600">
              <a:buFont typeface="Courier New"/>
              <a:buChar char="o"/>
            </a:pPr>
            <a:r>
              <a:rPr lang="en-US" sz="1600" b="1" err="1">
                <a:latin typeface="Open sans"/>
                <a:ea typeface="Open sans"/>
                <a:cs typeface="Open sans"/>
              </a:rPr>
              <a:t>Kernel_size</a:t>
            </a:r>
            <a:r>
              <a:rPr lang="en-US" sz="1600">
                <a:latin typeface="Open sans"/>
                <a:ea typeface="Open sans"/>
                <a:cs typeface="Open sans"/>
              </a:rPr>
              <a:t>: Specifies the height and width of the 2D convolution window (e.g., 3x3, 5x5).</a:t>
            </a:r>
          </a:p>
        </p:txBody>
      </p:sp>
      <p:grpSp>
        <p:nvGrpSpPr>
          <p:cNvPr id="19" name="Group 18">
            <a:extLst>
              <a:ext uri="{FF2B5EF4-FFF2-40B4-BE49-F238E27FC236}">
                <a16:creationId xmlns:a16="http://schemas.microsoft.com/office/drawing/2014/main" id="{559430EF-ABB4-428D-7413-CE1360EB48B0}"/>
              </a:ext>
            </a:extLst>
          </p:cNvPr>
          <p:cNvGrpSpPr/>
          <p:nvPr/>
        </p:nvGrpSpPr>
        <p:grpSpPr>
          <a:xfrm>
            <a:off x="3394981" y="895621"/>
            <a:ext cx="5140605" cy="3462662"/>
            <a:chOff x="3033176" y="895621"/>
            <a:chExt cx="5140605" cy="3462662"/>
          </a:xfrm>
        </p:grpSpPr>
        <p:sp>
          <p:nvSpPr>
            <p:cNvPr id="22" name="Rounded Rectangle 15">
              <a:extLst>
                <a:ext uri="{FF2B5EF4-FFF2-40B4-BE49-F238E27FC236}">
                  <a16:creationId xmlns:a16="http://schemas.microsoft.com/office/drawing/2014/main" id="{8ECCD060-DF3C-5ED7-9CCA-F50F71987D20}"/>
                </a:ext>
              </a:extLst>
            </p:cNvPr>
            <p:cNvSpPr/>
            <p:nvPr/>
          </p:nvSpPr>
          <p:spPr>
            <a:xfrm>
              <a:off x="3033176" y="895621"/>
              <a:ext cx="5140605" cy="34626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atin typeface="Open sans"/>
                  <a:ea typeface="Open sans"/>
                  <a:cs typeface="Open sans"/>
                </a:rPr>
                <a:t>keras.layers.Conv2D</a:t>
              </a:r>
            </a:p>
          </p:txBody>
        </p:sp>
        <p:sp>
          <p:nvSpPr>
            <p:cNvPr id="23" name="Rectangle 22">
              <a:extLst>
                <a:ext uri="{FF2B5EF4-FFF2-40B4-BE49-F238E27FC236}">
                  <a16:creationId xmlns:a16="http://schemas.microsoft.com/office/drawing/2014/main" id="{92A06FE8-A3D0-45DE-0B96-28A7AC972ACB}"/>
                </a:ext>
              </a:extLst>
            </p:cNvPr>
            <p:cNvSpPr/>
            <p:nvPr/>
          </p:nvSpPr>
          <p:spPr>
            <a:xfrm>
              <a:off x="3438094" y="2006178"/>
              <a:ext cx="884252" cy="20249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atin typeface="Open sans"/>
                  <a:ea typeface="Open sans"/>
                  <a:cs typeface="Open sans"/>
                </a:rPr>
                <a:t>Conv2D </a:t>
              </a:r>
            </a:p>
            <a:p>
              <a:pPr algn="ctr"/>
              <a:r>
                <a:rPr lang="en-US">
                  <a:latin typeface="Open sans"/>
                  <a:ea typeface="Open sans"/>
                  <a:cs typeface="Open sans"/>
                </a:rPr>
                <a:t>+ </a:t>
              </a:r>
              <a:r>
                <a:rPr lang="en-US" err="1">
                  <a:latin typeface="Open sans"/>
                  <a:ea typeface="Open sans"/>
                  <a:cs typeface="Open sans"/>
                </a:rPr>
                <a:t>Relu</a:t>
              </a:r>
              <a:endParaRPr lang="en-US">
                <a:latin typeface="Open sans"/>
                <a:ea typeface="Open sans"/>
                <a:cs typeface="Open sans"/>
              </a:endParaRPr>
            </a:p>
          </p:txBody>
        </p:sp>
        <p:sp>
          <p:nvSpPr>
            <p:cNvPr id="24" name="Rectangle 23">
              <a:extLst>
                <a:ext uri="{FF2B5EF4-FFF2-40B4-BE49-F238E27FC236}">
                  <a16:creationId xmlns:a16="http://schemas.microsoft.com/office/drawing/2014/main" id="{8F735FBB-B4FB-A5A5-0859-33552E332014}"/>
                </a:ext>
              </a:extLst>
            </p:cNvPr>
            <p:cNvSpPr/>
            <p:nvPr/>
          </p:nvSpPr>
          <p:spPr>
            <a:xfrm>
              <a:off x="5174785" y="2003841"/>
              <a:ext cx="851710" cy="2022266"/>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atin typeface="Open sans"/>
                  <a:ea typeface="Open sans"/>
                  <a:cs typeface="Open sans"/>
                </a:rPr>
                <a:t>Conv2D</a:t>
              </a:r>
            </a:p>
            <a:p>
              <a:pPr algn="ctr"/>
              <a:r>
                <a:rPr lang="en-US">
                  <a:latin typeface="Open sans"/>
                  <a:ea typeface="Open sans"/>
                  <a:cs typeface="Open sans"/>
                </a:rPr>
                <a:t>+ </a:t>
              </a:r>
              <a:r>
                <a:rPr lang="en-US" err="1">
                  <a:latin typeface="Open sans"/>
                  <a:ea typeface="Open sans"/>
                  <a:cs typeface="Open sans"/>
                </a:rPr>
                <a:t>Relu</a:t>
              </a:r>
              <a:endParaRPr lang="en-US">
                <a:latin typeface="Open sans"/>
                <a:ea typeface="Open sans"/>
                <a:cs typeface="Open sans"/>
              </a:endParaRPr>
            </a:p>
          </p:txBody>
        </p:sp>
        <p:cxnSp>
          <p:nvCxnSpPr>
            <p:cNvPr id="27" name="Straight Arrow Connector 26">
              <a:extLst>
                <a:ext uri="{FF2B5EF4-FFF2-40B4-BE49-F238E27FC236}">
                  <a16:creationId xmlns:a16="http://schemas.microsoft.com/office/drawing/2014/main" id="{433591A7-8EDE-0D72-81F9-39FE9A170365}"/>
                </a:ext>
              </a:extLst>
            </p:cNvPr>
            <p:cNvCxnSpPr/>
            <p:nvPr/>
          </p:nvCxnSpPr>
          <p:spPr>
            <a:xfrm>
              <a:off x="6124015" y="2823489"/>
              <a:ext cx="748182"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2">
              <a:extLst>
                <a:ext uri="{FF2B5EF4-FFF2-40B4-BE49-F238E27FC236}">
                  <a16:creationId xmlns:a16="http://schemas.microsoft.com/office/drawing/2014/main" id="{0E0DE61B-F7EF-DC59-0AAE-1718F8ACB597}"/>
                </a:ext>
              </a:extLst>
            </p:cNvPr>
            <p:cNvSpPr txBox="1"/>
            <p:nvPr/>
          </p:nvSpPr>
          <p:spPr>
            <a:xfrm>
              <a:off x="3282632" y="1373423"/>
              <a:ext cx="1194073" cy="104644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latin typeface="Open sans"/>
                  <a:ea typeface="Open sans"/>
                  <a:cs typeface="Open sans"/>
                </a:rPr>
                <a:t>32 filters</a:t>
              </a:r>
            </a:p>
            <a:p>
              <a:pPr algn="ctr"/>
              <a:r>
                <a:rPr lang="en-US" sz="1200">
                  <a:latin typeface="Open sans"/>
                  <a:ea typeface="Open sans"/>
                  <a:cs typeface="Open sans"/>
                </a:rPr>
                <a:t>padding</a:t>
              </a:r>
            </a:p>
            <a:p>
              <a:pPr algn="ctr"/>
              <a:r>
                <a:rPr lang="en-US" sz="1200">
                  <a:latin typeface="Open sans"/>
                  <a:ea typeface="Open sans"/>
                  <a:cs typeface="Open sans"/>
                </a:rPr>
                <a:t>3x3 kernels</a:t>
              </a:r>
            </a:p>
            <a:p>
              <a:pPr algn="ctr"/>
              <a:endParaRPr lang="en-US" sz="1200">
                <a:latin typeface="Open sans"/>
                <a:ea typeface="Open sans"/>
                <a:cs typeface="Open sans"/>
              </a:endParaRPr>
            </a:p>
            <a:p>
              <a:pPr algn="ctr"/>
              <a:endParaRPr lang="en-US">
                <a:latin typeface="Open sans"/>
                <a:ea typeface="Open sans"/>
                <a:cs typeface="Open sans"/>
              </a:endParaRPr>
            </a:p>
          </p:txBody>
        </p:sp>
        <p:sp>
          <p:nvSpPr>
            <p:cNvPr id="29" name="TextBox 23">
              <a:extLst>
                <a:ext uri="{FF2B5EF4-FFF2-40B4-BE49-F238E27FC236}">
                  <a16:creationId xmlns:a16="http://schemas.microsoft.com/office/drawing/2014/main" id="{C87DEC47-374F-3697-C87F-A39BC131235B}"/>
                </a:ext>
              </a:extLst>
            </p:cNvPr>
            <p:cNvSpPr txBox="1"/>
            <p:nvPr/>
          </p:nvSpPr>
          <p:spPr>
            <a:xfrm>
              <a:off x="4961258" y="1371119"/>
              <a:ext cx="1183384" cy="1046440"/>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latin typeface="Open sans"/>
                  <a:ea typeface="Open sans"/>
                  <a:cs typeface="Open sans"/>
                </a:rPr>
                <a:t>64 filters</a:t>
              </a:r>
              <a:endParaRPr lang="en-US">
                <a:latin typeface="Open sans"/>
                <a:ea typeface="Open sans"/>
                <a:cs typeface="Open sans"/>
              </a:endParaRPr>
            </a:p>
            <a:p>
              <a:pPr algn="ctr"/>
              <a:r>
                <a:rPr lang="en-US" sz="1200">
                  <a:latin typeface="Open sans"/>
                  <a:ea typeface="Open sans"/>
                  <a:cs typeface="Open sans"/>
                </a:rPr>
                <a:t>padding</a:t>
              </a:r>
              <a:endParaRPr lang="en-US">
                <a:latin typeface="Open sans"/>
                <a:ea typeface="Open sans"/>
                <a:cs typeface="Open sans"/>
              </a:endParaRPr>
            </a:p>
            <a:p>
              <a:pPr algn="ctr"/>
              <a:r>
                <a:rPr lang="en-US" sz="1200">
                  <a:latin typeface="Open sans"/>
                  <a:ea typeface="Open sans"/>
                  <a:cs typeface="Open sans"/>
                </a:rPr>
                <a:t>3x3 kernels</a:t>
              </a:r>
            </a:p>
            <a:p>
              <a:pPr algn="ctr"/>
              <a:endParaRPr lang="en-US" sz="1200">
                <a:latin typeface="Open sans"/>
                <a:ea typeface="Open sans"/>
                <a:cs typeface="Open sans"/>
              </a:endParaRPr>
            </a:p>
            <a:p>
              <a:pPr algn="ctr"/>
              <a:endParaRPr lang="en-US">
                <a:latin typeface="Open sans"/>
                <a:ea typeface="Open sans"/>
                <a:cs typeface="Open sans"/>
              </a:endParaRPr>
            </a:p>
          </p:txBody>
        </p:sp>
        <p:sp>
          <p:nvSpPr>
            <p:cNvPr id="36" name="TextBox 5">
              <a:extLst>
                <a:ext uri="{FF2B5EF4-FFF2-40B4-BE49-F238E27FC236}">
                  <a16:creationId xmlns:a16="http://schemas.microsoft.com/office/drawing/2014/main" id="{26DC62DD-7E33-40FF-F723-618D486BEF86}"/>
                </a:ext>
              </a:extLst>
            </p:cNvPr>
            <p:cNvSpPr txBox="1"/>
            <p:nvPr/>
          </p:nvSpPr>
          <p:spPr>
            <a:xfrm>
              <a:off x="5962447" y="2410725"/>
              <a:ext cx="1053889" cy="4154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pen sans"/>
                  <a:ea typeface="Open sans"/>
                  <a:cs typeface="Open sans"/>
                </a:rPr>
                <a:t>Max Pooling </a:t>
              </a:r>
            </a:p>
            <a:p>
              <a:pPr algn="ctr"/>
              <a:r>
                <a:rPr lang="en-US" sz="1050">
                  <a:latin typeface="Open sans"/>
                  <a:ea typeface="Open sans"/>
                  <a:cs typeface="Open sans"/>
                </a:rPr>
                <a:t>(2 x 2)</a:t>
              </a:r>
            </a:p>
          </p:txBody>
        </p:sp>
        <p:sp>
          <p:nvSpPr>
            <p:cNvPr id="37" name="TextBox 6">
              <a:extLst>
                <a:ext uri="{FF2B5EF4-FFF2-40B4-BE49-F238E27FC236}">
                  <a16:creationId xmlns:a16="http://schemas.microsoft.com/office/drawing/2014/main" id="{53B96B79-FD46-F840-C910-B4AD71950CFA}"/>
                </a:ext>
              </a:extLst>
            </p:cNvPr>
            <p:cNvSpPr txBox="1"/>
            <p:nvPr/>
          </p:nvSpPr>
          <p:spPr>
            <a:xfrm>
              <a:off x="6125364" y="2889465"/>
              <a:ext cx="719528" cy="2539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050">
                  <a:latin typeface="Open sans"/>
                  <a:ea typeface="Open sans"/>
                  <a:cs typeface="Open sans"/>
                </a:rPr>
                <a:t>Dropout</a:t>
              </a:r>
            </a:p>
          </p:txBody>
        </p:sp>
        <p:cxnSp>
          <p:nvCxnSpPr>
            <p:cNvPr id="42" name="Straight Arrow Connector 41">
              <a:extLst>
                <a:ext uri="{FF2B5EF4-FFF2-40B4-BE49-F238E27FC236}">
                  <a16:creationId xmlns:a16="http://schemas.microsoft.com/office/drawing/2014/main" id="{13445E16-24F5-BB60-237A-E849BBAC371C}"/>
                </a:ext>
              </a:extLst>
            </p:cNvPr>
            <p:cNvCxnSpPr>
              <a:cxnSpLocks/>
            </p:cNvCxnSpPr>
            <p:nvPr/>
          </p:nvCxnSpPr>
          <p:spPr>
            <a:xfrm>
              <a:off x="4389977" y="2835035"/>
              <a:ext cx="748182"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43" name="TextBox 5">
              <a:extLst>
                <a:ext uri="{FF2B5EF4-FFF2-40B4-BE49-F238E27FC236}">
                  <a16:creationId xmlns:a16="http://schemas.microsoft.com/office/drawing/2014/main" id="{F86497C6-1367-36A6-9526-01CF9210682B}"/>
                </a:ext>
              </a:extLst>
            </p:cNvPr>
            <p:cNvSpPr txBox="1"/>
            <p:nvPr/>
          </p:nvSpPr>
          <p:spPr>
            <a:xfrm>
              <a:off x="4228409" y="2422271"/>
              <a:ext cx="1053889" cy="4154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pen sans"/>
                  <a:ea typeface="Open sans"/>
                  <a:cs typeface="Open sans"/>
                </a:rPr>
                <a:t>Max Pooling </a:t>
              </a:r>
            </a:p>
            <a:p>
              <a:pPr algn="ctr"/>
              <a:r>
                <a:rPr lang="en-US" sz="1050">
                  <a:latin typeface="Open sans"/>
                  <a:ea typeface="Open sans"/>
                  <a:cs typeface="Open sans"/>
                </a:rPr>
                <a:t>(2 x 2)</a:t>
              </a:r>
            </a:p>
          </p:txBody>
        </p:sp>
        <p:sp>
          <p:nvSpPr>
            <p:cNvPr id="44" name="TextBox 6">
              <a:extLst>
                <a:ext uri="{FF2B5EF4-FFF2-40B4-BE49-F238E27FC236}">
                  <a16:creationId xmlns:a16="http://schemas.microsoft.com/office/drawing/2014/main" id="{2E7E6316-FAB3-23D2-D036-5F2460260B24}"/>
                </a:ext>
              </a:extLst>
            </p:cNvPr>
            <p:cNvSpPr txBox="1"/>
            <p:nvPr/>
          </p:nvSpPr>
          <p:spPr>
            <a:xfrm>
              <a:off x="4391326" y="2901011"/>
              <a:ext cx="719528" cy="2539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050">
                  <a:latin typeface="Open sans"/>
                  <a:ea typeface="Open sans"/>
                  <a:cs typeface="Open sans"/>
                </a:rPr>
                <a:t>Dropout</a:t>
              </a:r>
            </a:p>
          </p:txBody>
        </p:sp>
        <p:sp>
          <p:nvSpPr>
            <p:cNvPr id="45" name="Rectangle 44">
              <a:extLst>
                <a:ext uri="{FF2B5EF4-FFF2-40B4-BE49-F238E27FC236}">
                  <a16:creationId xmlns:a16="http://schemas.microsoft.com/office/drawing/2014/main" id="{78310B93-0752-8B84-F3B6-450D569788F3}"/>
                </a:ext>
              </a:extLst>
            </p:cNvPr>
            <p:cNvSpPr/>
            <p:nvPr/>
          </p:nvSpPr>
          <p:spPr>
            <a:xfrm>
              <a:off x="6931469" y="2038033"/>
              <a:ext cx="817518" cy="2027151"/>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latin typeface="Open sans"/>
                  <a:ea typeface="Open sans"/>
                  <a:cs typeface="Open sans"/>
                </a:rPr>
                <a:t>Flatten</a:t>
              </a:r>
            </a:p>
          </p:txBody>
        </p:sp>
      </p:grpSp>
    </p:spTree>
    <p:extLst>
      <p:ext uri="{BB962C8B-B14F-4D97-AF65-F5344CB8AC3E}">
        <p14:creationId xmlns:p14="http://schemas.microsoft.com/office/powerpoint/2010/main" val="3689370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5535490" cy="313932"/>
          </a:xfrm>
        </p:spPr>
        <p:txBody>
          <a:bodyPr/>
          <a:lstStyle/>
          <a:p>
            <a:r>
              <a:rPr lang="en-US"/>
              <a:t>Model Selection and Performance (Self-Built CNN Model)</a:t>
            </a:r>
          </a:p>
        </p:txBody>
      </p:sp>
      <p:pic>
        <p:nvPicPr>
          <p:cNvPr id="11" name="Picture 10">
            <a:extLst>
              <a:ext uri="{FF2B5EF4-FFF2-40B4-BE49-F238E27FC236}">
                <a16:creationId xmlns:a16="http://schemas.microsoft.com/office/drawing/2014/main" id="{CC001F86-4BDD-A8D1-A85E-4041D54D58E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3825" y="862333"/>
            <a:ext cx="5484857" cy="4320000"/>
          </a:xfrm>
          <a:prstGeom prst="rect">
            <a:avLst/>
          </a:prstGeom>
        </p:spPr>
      </p:pic>
      <p:grpSp>
        <p:nvGrpSpPr>
          <p:cNvPr id="8" name="Group 7">
            <a:extLst>
              <a:ext uri="{FF2B5EF4-FFF2-40B4-BE49-F238E27FC236}">
                <a16:creationId xmlns:a16="http://schemas.microsoft.com/office/drawing/2014/main" id="{D0C0C30E-9D5C-22D9-CBBD-38B7E3FD0892}"/>
              </a:ext>
            </a:extLst>
          </p:cNvPr>
          <p:cNvGrpSpPr/>
          <p:nvPr/>
        </p:nvGrpSpPr>
        <p:grpSpPr>
          <a:xfrm>
            <a:off x="6042545" y="3900390"/>
            <a:ext cx="6025630" cy="2567083"/>
            <a:chOff x="6042545" y="3900390"/>
            <a:chExt cx="6025630" cy="2567083"/>
          </a:xfrm>
        </p:grpSpPr>
        <p:sp>
          <p:nvSpPr>
            <p:cNvPr id="6" name="Rectangle: Rounded Corners 5">
              <a:extLst>
                <a:ext uri="{FF2B5EF4-FFF2-40B4-BE49-F238E27FC236}">
                  <a16:creationId xmlns:a16="http://schemas.microsoft.com/office/drawing/2014/main" id="{27A4D126-631E-F3C1-9403-993C6C02B321}"/>
                </a:ext>
              </a:extLst>
            </p:cNvPr>
            <p:cNvSpPr/>
            <p:nvPr/>
          </p:nvSpPr>
          <p:spPr>
            <a:xfrm>
              <a:off x="6042545" y="3900390"/>
              <a:ext cx="6025630" cy="2567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7CA5AB4-0C88-DEDB-6C5F-3389DAF6236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42545" y="4010635"/>
              <a:ext cx="5974310" cy="2419596"/>
            </a:xfrm>
            <a:prstGeom prst="rect">
              <a:avLst/>
            </a:prstGeom>
          </p:spPr>
        </p:pic>
      </p:grpSp>
      <p:grpSp>
        <p:nvGrpSpPr>
          <p:cNvPr id="7" name="Group 6">
            <a:extLst>
              <a:ext uri="{FF2B5EF4-FFF2-40B4-BE49-F238E27FC236}">
                <a16:creationId xmlns:a16="http://schemas.microsoft.com/office/drawing/2014/main" id="{8654C71C-34A1-8500-D72A-B80170474A77}"/>
              </a:ext>
            </a:extLst>
          </p:cNvPr>
          <p:cNvGrpSpPr/>
          <p:nvPr/>
        </p:nvGrpSpPr>
        <p:grpSpPr>
          <a:xfrm>
            <a:off x="6096000" y="1153545"/>
            <a:ext cx="4261338" cy="2003030"/>
            <a:chOff x="6096000" y="1145690"/>
            <a:chExt cx="4261338" cy="2003030"/>
          </a:xfrm>
        </p:grpSpPr>
        <p:sp>
          <p:nvSpPr>
            <p:cNvPr id="4" name="Rectangle: Rounded Corners 3">
              <a:extLst>
                <a:ext uri="{FF2B5EF4-FFF2-40B4-BE49-F238E27FC236}">
                  <a16:creationId xmlns:a16="http://schemas.microsoft.com/office/drawing/2014/main" id="{9C5C8F1C-3CAB-5100-6B18-7573A85CDB7C}"/>
                </a:ext>
              </a:extLst>
            </p:cNvPr>
            <p:cNvSpPr/>
            <p:nvPr/>
          </p:nvSpPr>
          <p:spPr>
            <a:xfrm>
              <a:off x="6096000" y="1145690"/>
              <a:ext cx="4261338" cy="20030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E8056A3-CD50-8C6F-80DE-C451EF9F8E13}"/>
                </a:ext>
              </a:extLst>
            </p:cNvPr>
            <p:cNvPicPr>
              <a:picLocks noChangeAspect="1"/>
            </p:cNvPicPr>
            <p:nvPr/>
          </p:nvPicPr>
          <p:blipFill rotWithShape="1">
            <a:blip r:embed="rId4">
              <a:clrChange>
                <a:clrFrom>
                  <a:srgbClr val="FFFFFF"/>
                </a:clrFrom>
                <a:clrTo>
                  <a:srgbClr val="FFFFFF">
                    <a:alpha val="0"/>
                  </a:srgbClr>
                </a:clrTo>
              </a:clrChange>
            </a:blip>
            <a:srcRect t="1074"/>
            <a:stretch/>
          </p:blipFill>
          <p:spPr>
            <a:xfrm>
              <a:off x="6245468" y="1320799"/>
              <a:ext cx="3962402" cy="1717676"/>
            </a:xfrm>
            <a:prstGeom prst="rect">
              <a:avLst/>
            </a:prstGeom>
          </p:spPr>
        </p:pic>
      </p:grpSp>
      <p:grpSp>
        <p:nvGrpSpPr>
          <p:cNvPr id="9" name="Group 8">
            <a:extLst>
              <a:ext uri="{FF2B5EF4-FFF2-40B4-BE49-F238E27FC236}">
                <a16:creationId xmlns:a16="http://schemas.microsoft.com/office/drawing/2014/main" id="{8B098895-E3B5-F4CA-6491-51186E3E4E45}"/>
              </a:ext>
            </a:extLst>
          </p:cNvPr>
          <p:cNvGrpSpPr/>
          <p:nvPr/>
        </p:nvGrpSpPr>
        <p:grpSpPr>
          <a:xfrm>
            <a:off x="10531454" y="1631840"/>
            <a:ext cx="1416092" cy="1046440"/>
            <a:chOff x="10531454" y="1623985"/>
            <a:chExt cx="1416092" cy="1046440"/>
          </a:xfrm>
        </p:grpSpPr>
        <p:sp>
          <p:nvSpPr>
            <p:cNvPr id="10" name="Rectangle 9">
              <a:extLst>
                <a:ext uri="{FF2B5EF4-FFF2-40B4-BE49-F238E27FC236}">
                  <a16:creationId xmlns:a16="http://schemas.microsoft.com/office/drawing/2014/main" id="{6147FB05-A2BE-4815-0A31-2524E46D7DA0}"/>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2" name="Rectangle 11">
              <a:extLst>
                <a:ext uri="{FF2B5EF4-FFF2-40B4-BE49-F238E27FC236}">
                  <a16:creationId xmlns:a16="http://schemas.microsoft.com/office/drawing/2014/main" id="{24B27D36-8882-38DA-68AE-5BA21B25892E}"/>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92D050"/>
                  </a:solidFill>
                  <a:effectLst>
                    <a:outerShdw blurRad="38100" dist="19050" dir="2700000" algn="tl" rotWithShape="0">
                      <a:schemeClr val="dk1">
                        <a:alpha val="40000"/>
                      </a:schemeClr>
                    </a:outerShdw>
                  </a:effectLst>
                </a:rPr>
                <a:t>0.90</a:t>
              </a:r>
            </a:p>
          </p:txBody>
        </p:sp>
      </p:grpSp>
      <p:sp>
        <p:nvSpPr>
          <p:cNvPr id="16" name="TextBox 15">
            <a:extLst>
              <a:ext uri="{FF2B5EF4-FFF2-40B4-BE49-F238E27FC236}">
                <a16:creationId xmlns:a16="http://schemas.microsoft.com/office/drawing/2014/main" id="{DFE0BBB1-A0F1-47A4-432A-FE0677506A92}"/>
              </a:ext>
            </a:extLst>
          </p:cNvPr>
          <p:cNvSpPr txBox="1"/>
          <p:nvPr/>
        </p:nvSpPr>
        <p:spPr>
          <a:xfrm>
            <a:off x="464752" y="53020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panose="020B0503050000020004" pitchFamily="34" charset="0"/>
              </a:rPr>
              <a:t>Epochs: 20</a:t>
            </a:r>
          </a:p>
          <a:p>
            <a:r>
              <a:rPr lang="en-US">
                <a:latin typeface="Fira Sans" panose="020B0503050000020004" pitchFamily="34" charset="0"/>
              </a:rPr>
              <a:t>Dropout: 0.2</a:t>
            </a:r>
            <a:endParaRPr lang="en-US" sz="1800">
              <a:latin typeface="Fira Sans" panose="020B0503050000020004" pitchFamily="34" charset="0"/>
            </a:endParaRPr>
          </a:p>
          <a:p>
            <a:r>
              <a:rPr lang="en-US">
                <a:latin typeface="Fira Sans" panose="020B0503050000020004" pitchFamily="34" charset="0"/>
              </a:rPr>
              <a:t>Activation: </a:t>
            </a:r>
            <a:r>
              <a:rPr lang="en-US" err="1">
                <a:latin typeface="Fira Sans" panose="020B0503050000020004" pitchFamily="34" charset="0"/>
              </a:rPr>
              <a:t>ReLu</a:t>
            </a:r>
            <a:endParaRPr lang="en-US">
              <a:latin typeface="Fira Sans" panose="020B0503050000020004" pitchFamily="34" charset="0"/>
            </a:endParaRPr>
          </a:p>
          <a:p>
            <a:r>
              <a:rPr lang="en-US" sz="1800">
                <a:latin typeface="Fira Sans" panose="020B0503050000020004" pitchFamily="34" charset="0"/>
              </a:rPr>
              <a:t>Optimizer: Adam</a:t>
            </a:r>
          </a:p>
        </p:txBody>
      </p:sp>
    </p:spTree>
    <p:extLst>
      <p:ext uri="{BB962C8B-B14F-4D97-AF65-F5344CB8AC3E}">
        <p14:creationId xmlns:p14="http://schemas.microsoft.com/office/powerpoint/2010/main" val="2170846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7552196" cy="313932"/>
          </a:xfrm>
        </p:spPr>
        <p:txBody>
          <a:bodyPr/>
          <a:lstStyle/>
          <a:p>
            <a:r>
              <a:rPr lang="en-US"/>
              <a:t>Model Selection and Performance (Self-Built CNN Model – Tuned Parameters)</a:t>
            </a:r>
          </a:p>
        </p:txBody>
      </p:sp>
      <p:pic>
        <p:nvPicPr>
          <p:cNvPr id="4" name="Picture 3">
            <a:extLst>
              <a:ext uri="{FF2B5EF4-FFF2-40B4-BE49-F238E27FC236}">
                <a16:creationId xmlns:a16="http://schemas.microsoft.com/office/drawing/2014/main" id="{ADC956C5-EC9A-2C27-3F14-7FA8BAEC74F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3825" y="850842"/>
            <a:ext cx="5511711" cy="4339007"/>
          </a:xfrm>
          <a:prstGeom prst="rect">
            <a:avLst/>
          </a:prstGeom>
        </p:spPr>
      </p:pic>
      <p:grpSp>
        <p:nvGrpSpPr>
          <p:cNvPr id="11" name="Group 10">
            <a:extLst>
              <a:ext uri="{FF2B5EF4-FFF2-40B4-BE49-F238E27FC236}">
                <a16:creationId xmlns:a16="http://schemas.microsoft.com/office/drawing/2014/main" id="{01298C6D-83C0-4630-68F8-EE5777D1E7B2}"/>
              </a:ext>
            </a:extLst>
          </p:cNvPr>
          <p:cNvGrpSpPr/>
          <p:nvPr/>
        </p:nvGrpSpPr>
        <p:grpSpPr>
          <a:xfrm>
            <a:off x="6042545" y="3900390"/>
            <a:ext cx="6025630" cy="2567083"/>
            <a:chOff x="6042545" y="3900390"/>
            <a:chExt cx="6025630" cy="2567083"/>
          </a:xfrm>
        </p:grpSpPr>
        <p:sp>
          <p:nvSpPr>
            <p:cNvPr id="7" name="Rectangle: Rounded Corners 6">
              <a:extLst>
                <a:ext uri="{FF2B5EF4-FFF2-40B4-BE49-F238E27FC236}">
                  <a16:creationId xmlns:a16="http://schemas.microsoft.com/office/drawing/2014/main" id="{6D9A0A2A-4999-4589-99C0-FDC2798369AC}"/>
                </a:ext>
              </a:extLst>
            </p:cNvPr>
            <p:cNvSpPr/>
            <p:nvPr/>
          </p:nvSpPr>
          <p:spPr>
            <a:xfrm>
              <a:off x="6042545" y="3900390"/>
              <a:ext cx="6025630" cy="2567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6B04C0E-1F43-86B5-5329-81053FC56A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29439" y="3998069"/>
              <a:ext cx="5851842" cy="2371724"/>
            </a:xfrm>
            <a:prstGeom prst="rect">
              <a:avLst/>
            </a:prstGeom>
          </p:spPr>
        </p:pic>
      </p:grpSp>
      <p:grpSp>
        <p:nvGrpSpPr>
          <p:cNvPr id="10" name="Group 9">
            <a:extLst>
              <a:ext uri="{FF2B5EF4-FFF2-40B4-BE49-F238E27FC236}">
                <a16:creationId xmlns:a16="http://schemas.microsoft.com/office/drawing/2014/main" id="{0C2E035D-E8E5-7730-8BAC-EDAD7CFD460D}"/>
              </a:ext>
            </a:extLst>
          </p:cNvPr>
          <p:cNvGrpSpPr/>
          <p:nvPr/>
        </p:nvGrpSpPr>
        <p:grpSpPr>
          <a:xfrm>
            <a:off x="6096000" y="1145690"/>
            <a:ext cx="4261338" cy="2003030"/>
            <a:chOff x="6096000" y="1145690"/>
            <a:chExt cx="4261338" cy="2003030"/>
          </a:xfrm>
        </p:grpSpPr>
        <p:sp>
          <p:nvSpPr>
            <p:cNvPr id="9" name="Rectangle: Rounded Corners 8">
              <a:extLst>
                <a:ext uri="{FF2B5EF4-FFF2-40B4-BE49-F238E27FC236}">
                  <a16:creationId xmlns:a16="http://schemas.microsoft.com/office/drawing/2014/main" id="{53049236-7D3C-A5D2-0B1F-ECD7B83F0848}"/>
                </a:ext>
              </a:extLst>
            </p:cNvPr>
            <p:cNvSpPr/>
            <p:nvPr/>
          </p:nvSpPr>
          <p:spPr>
            <a:xfrm>
              <a:off x="6096000" y="1145690"/>
              <a:ext cx="4261338" cy="20030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A705496-29B5-5BBB-FA04-40071D2989FE}"/>
                </a:ext>
              </a:extLst>
            </p:cNvPr>
            <p:cNvPicPr>
              <a:picLocks noChangeAspect="1"/>
            </p:cNvPicPr>
            <p:nvPr/>
          </p:nvPicPr>
          <p:blipFill rotWithShape="1">
            <a:blip r:embed="rId4">
              <a:clrChange>
                <a:clrFrom>
                  <a:srgbClr val="FFFFFF"/>
                </a:clrFrom>
                <a:clrTo>
                  <a:srgbClr val="FFFFFF">
                    <a:alpha val="0"/>
                  </a:srgbClr>
                </a:clrTo>
              </a:clrChange>
            </a:blip>
            <a:srcRect t="2736"/>
            <a:stretch/>
          </p:blipFill>
          <p:spPr>
            <a:xfrm>
              <a:off x="6280638" y="1339849"/>
              <a:ext cx="3892062" cy="1661447"/>
            </a:xfrm>
            <a:prstGeom prst="rect">
              <a:avLst/>
            </a:prstGeom>
          </p:spPr>
        </p:pic>
      </p:grpSp>
      <p:grpSp>
        <p:nvGrpSpPr>
          <p:cNvPr id="12" name="Group 11">
            <a:extLst>
              <a:ext uri="{FF2B5EF4-FFF2-40B4-BE49-F238E27FC236}">
                <a16:creationId xmlns:a16="http://schemas.microsoft.com/office/drawing/2014/main" id="{3A757E7A-5794-CBBF-B198-6B5202181D71}"/>
              </a:ext>
            </a:extLst>
          </p:cNvPr>
          <p:cNvGrpSpPr/>
          <p:nvPr/>
        </p:nvGrpSpPr>
        <p:grpSpPr>
          <a:xfrm>
            <a:off x="10531454" y="1623985"/>
            <a:ext cx="1416092" cy="1046440"/>
            <a:chOff x="10531454" y="1623985"/>
            <a:chExt cx="1416092" cy="1046440"/>
          </a:xfrm>
        </p:grpSpPr>
        <p:sp>
          <p:nvSpPr>
            <p:cNvPr id="13" name="Rectangle 12">
              <a:extLst>
                <a:ext uri="{FF2B5EF4-FFF2-40B4-BE49-F238E27FC236}">
                  <a16:creationId xmlns:a16="http://schemas.microsoft.com/office/drawing/2014/main" id="{50ED1A93-4A78-F08C-42C0-01223FD1DB8D}"/>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4" name="Rectangle 13">
              <a:extLst>
                <a:ext uri="{FF2B5EF4-FFF2-40B4-BE49-F238E27FC236}">
                  <a16:creationId xmlns:a16="http://schemas.microsoft.com/office/drawing/2014/main" id="{31512ED9-D994-7589-5D73-D19121160B50}"/>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FF0000"/>
                  </a:solidFill>
                  <a:effectLst>
                    <a:outerShdw blurRad="38100" dist="19050" dir="2700000" algn="tl" rotWithShape="0">
                      <a:schemeClr val="dk1">
                        <a:alpha val="40000"/>
                      </a:schemeClr>
                    </a:outerShdw>
                  </a:effectLst>
                </a:rPr>
                <a:t>0.73</a:t>
              </a:r>
            </a:p>
          </p:txBody>
        </p:sp>
      </p:grpSp>
      <p:sp>
        <p:nvSpPr>
          <p:cNvPr id="16" name="TextBox 15">
            <a:extLst>
              <a:ext uri="{FF2B5EF4-FFF2-40B4-BE49-F238E27FC236}">
                <a16:creationId xmlns:a16="http://schemas.microsoft.com/office/drawing/2014/main" id="{12891DF3-6091-D440-088A-775AC4F7E8A5}"/>
              </a:ext>
            </a:extLst>
          </p:cNvPr>
          <p:cNvSpPr txBox="1"/>
          <p:nvPr/>
        </p:nvSpPr>
        <p:spPr>
          <a:xfrm>
            <a:off x="464752" y="53020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panose="020B0503050000020004" pitchFamily="34" charset="0"/>
              </a:rPr>
              <a:t>Epochs: 20</a:t>
            </a:r>
          </a:p>
          <a:p>
            <a:r>
              <a:rPr lang="en-US">
                <a:latin typeface="Fira Sans" panose="020B0503050000020004" pitchFamily="34" charset="0"/>
              </a:rPr>
              <a:t>Dropout: 0.2</a:t>
            </a:r>
            <a:endParaRPr lang="en-US" sz="1800">
              <a:latin typeface="Fira Sans" panose="020B0503050000020004" pitchFamily="34" charset="0"/>
            </a:endParaRPr>
          </a:p>
          <a:p>
            <a:r>
              <a:rPr lang="en-US">
                <a:latin typeface="Fira Sans" panose="020B0503050000020004" pitchFamily="34" charset="0"/>
              </a:rPr>
              <a:t>Activation: </a:t>
            </a:r>
            <a:r>
              <a:rPr lang="en-US" err="1">
                <a:latin typeface="Fira Sans" panose="020B0503050000020004" pitchFamily="34" charset="0"/>
              </a:rPr>
              <a:t>ReLu</a:t>
            </a:r>
            <a:endParaRPr lang="en-US">
              <a:latin typeface="Fira Sans" panose="020B0503050000020004" pitchFamily="34" charset="0"/>
            </a:endParaRPr>
          </a:p>
          <a:p>
            <a:r>
              <a:rPr lang="en-US" sz="1800">
                <a:latin typeface="Fira Sans" panose="020B0503050000020004" pitchFamily="34" charset="0"/>
              </a:rPr>
              <a:t>Optimizer: Adam</a:t>
            </a:r>
          </a:p>
        </p:txBody>
      </p:sp>
    </p:spTree>
    <p:extLst>
      <p:ext uri="{BB962C8B-B14F-4D97-AF65-F5344CB8AC3E}">
        <p14:creationId xmlns:p14="http://schemas.microsoft.com/office/powerpoint/2010/main" val="2065031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7C664-7E8C-263B-01B5-7391C6288226}"/>
              </a:ext>
            </a:extLst>
          </p:cNvPr>
          <p:cNvSpPr>
            <a:spLocks noGrp="1"/>
          </p:cNvSpPr>
          <p:nvPr>
            <p:ph type="body" sz="quarter" idx="11"/>
          </p:nvPr>
        </p:nvSpPr>
        <p:spPr>
          <a:xfrm>
            <a:off x="123825" y="136525"/>
            <a:ext cx="2609817" cy="313932"/>
          </a:xfrm>
        </p:spPr>
        <p:txBody>
          <a:bodyPr/>
          <a:lstStyle/>
          <a:p>
            <a:r>
              <a:rPr lang="en-US"/>
              <a:t>Pre-trained Model Details</a:t>
            </a:r>
          </a:p>
        </p:txBody>
      </p:sp>
      <p:graphicFrame>
        <p:nvGraphicFramePr>
          <p:cNvPr id="3" name="Table 2">
            <a:extLst>
              <a:ext uri="{FF2B5EF4-FFF2-40B4-BE49-F238E27FC236}">
                <a16:creationId xmlns:a16="http://schemas.microsoft.com/office/drawing/2014/main" id="{9C37C150-6965-83CD-6237-A7C947800092}"/>
              </a:ext>
            </a:extLst>
          </p:cNvPr>
          <p:cNvGraphicFramePr>
            <a:graphicFrameLocks noGrp="1"/>
          </p:cNvGraphicFramePr>
          <p:nvPr>
            <p:extLst>
              <p:ext uri="{D42A27DB-BD31-4B8C-83A1-F6EECF244321}">
                <p14:modId xmlns:p14="http://schemas.microsoft.com/office/powerpoint/2010/main" val="3274545700"/>
              </p:ext>
            </p:extLst>
          </p:nvPr>
        </p:nvGraphicFramePr>
        <p:xfrm>
          <a:off x="323849" y="660466"/>
          <a:ext cx="11538635" cy="4943237"/>
        </p:xfrm>
        <a:graphic>
          <a:graphicData uri="http://schemas.openxmlformats.org/drawingml/2006/table">
            <a:tbl>
              <a:tblPr firstRow="1" bandRow="1">
                <a:tableStyleId>{5C22544A-7EE6-4342-B048-85BDC9FD1C3A}</a:tableStyleId>
              </a:tblPr>
              <a:tblGrid>
                <a:gridCol w="2567358">
                  <a:extLst>
                    <a:ext uri="{9D8B030D-6E8A-4147-A177-3AD203B41FA5}">
                      <a16:colId xmlns:a16="http://schemas.microsoft.com/office/drawing/2014/main" val="649641726"/>
                    </a:ext>
                  </a:extLst>
                </a:gridCol>
                <a:gridCol w="2115319">
                  <a:extLst>
                    <a:ext uri="{9D8B030D-6E8A-4147-A177-3AD203B41FA5}">
                      <a16:colId xmlns:a16="http://schemas.microsoft.com/office/drawing/2014/main" val="863680680"/>
                    </a:ext>
                  </a:extLst>
                </a:gridCol>
                <a:gridCol w="1180096">
                  <a:extLst>
                    <a:ext uri="{9D8B030D-6E8A-4147-A177-3AD203B41FA5}">
                      <a16:colId xmlns:a16="http://schemas.microsoft.com/office/drawing/2014/main" val="1197228321"/>
                    </a:ext>
                  </a:extLst>
                </a:gridCol>
                <a:gridCol w="1646714">
                  <a:extLst>
                    <a:ext uri="{9D8B030D-6E8A-4147-A177-3AD203B41FA5}">
                      <a16:colId xmlns:a16="http://schemas.microsoft.com/office/drawing/2014/main" val="996860889"/>
                    </a:ext>
                  </a:extLst>
                </a:gridCol>
                <a:gridCol w="1309492">
                  <a:extLst>
                    <a:ext uri="{9D8B030D-6E8A-4147-A177-3AD203B41FA5}">
                      <a16:colId xmlns:a16="http://schemas.microsoft.com/office/drawing/2014/main" val="3647940394"/>
                    </a:ext>
                  </a:extLst>
                </a:gridCol>
                <a:gridCol w="2719656">
                  <a:extLst>
                    <a:ext uri="{9D8B030D-6E8A-4147-A177-3AD203B41FA5}">
                      <a16:colId xmlns:a16="http://schemas.microsoft.com/office/drawing/2014/main" val="2534222130"/>
                    </a:ext>
                  </a:extLst>
                </a:gridCol>
              </a:tblGrid>
              <a:tr h="577632">
                <a:tc>
                  <a:txBody>
                    <a:bodyPr/>
                    <a:lstStyle/>
                    <a:p>
                      <a:pPr algn="ctr"/>
                      <a:r>
                        <a:rPr lang="en-US"/>
                        <a:t>Model</a:t>
                      </a:r>
                    </a:p>
                  </a:txBody>
                  <a:tcPr anchor="ctr"/>
                </a:tc>
                <a:tc>
                  <a:txBody>
                    <a:bodyPr/>
                    <a:lstStyle/>
                    <a:p>
                      <a:pPr algn="ctr"/>
                      <a:r>
                        <a:rPr lang="en-US"/>
                        <a:t>Family</a:t>
                      </a:r>
                    </a:p>
                  </a:txBody>
                  <a:tcPr anchor="ctr"/>
                </a:tc>
                <a:tc>
                  <a:txBody>
                    <a:bodyPr/>
                    <a:lstStyle/>
                    <a:p>
                      <a:pPr algn="ctr"/>
                      <a:r>
                        <a:rPr lang="en-US"/>
                        <a:t># of Layers</a:t>
                      </a:r>
                    </a:p>
                  </a:txBody>
                  <a:tcPr anchor="ctr"/>
                </a:tc>
                <a:tc>
                  <a:txBody>
                    <a:bodyPr/>
                    <a:lstStyle/>
                    <a:p>
                      <a:pPr algn="ctr"/>
                      <a:r>
                        <a:rPr lang="en-US"/>
                        <a:t># of Parameters</a:t>
                      </a:r>
                    </a:p>
                  </a:txBody>
                  <a:tcPr anchor="ctr"/>
                </a:tc>
                <a:tc>
                  <a:txBody>
                    <a:bodyPr/>
                    <a:lstStyle/>
                    <a:p>
                      <a:pPr algn="ctr"/>
                      <a:r>
                        <a:rPr lang="en-US"/>
                        <a:t>Introduced</a:t>
                      </a:r>
                    </a:p>
                  </a:txBody>
                  <a:tcPr anchor="ctr"/>
                </a:tc>
                <a:tc>
                  <a:txBody>
                    <a:bodyPr/>
                    <a:lstStyle/>
                    <a:p>
                      <a:pPr algn="ctr"/>
                      <a:r>
                        <a:rPr lang="en-US"/>
                        <a:t>Unique Feature</a:t>
                      </a:r>
                    </a:p>
                  </a:txBody>
                  <a:tcPr anchor="ctr"/>
                </a:tc>
                <a:extLst>
                  <a:ext uri="{0D108BD9-81ED-4DB2-BD59-A6C34878D82A}">
                    <a16:rowId xmlns:a16="http://schemas.microsoft.com/office/drawing/2014/main" val="1811718764"/>
                  </a:ext>
                </a:extLst>
              </a:tr>
              <a:tr h="932138">
                <a:tc>
                  <a:txBody>
                    <a:bodyPr/>
                    <a:lstStyle/>
                    <a:p>
                      <a:pPr algn="ctr"/>
                      <a:r>
                        <a:rPr lang="en-US"/>
                        <a:t>ResNet50</a:t>
                      </a:r>
                    </a:p>
                  </a:txBody>
                  <a:tcPr anchor="ctr"/>
                </a:tc>
                <a:tc>
                  <a:txBody>
                    <a:bodyPr/>
                    <a:lstStyle/>
                    <a:p>
                      <a:pPr algn="ctr"/>
                      <a:r>
                        <a:rPr lang="en-US">
                          <a:latin typeface="+mn-lt"/>
                        </a:rPr>
                        <a:t> Residual Network family</a:t>
                      </a:r>
                    </a:p>
                  </a:txBody>
                  <a:tcPr anchor="ctr"/>
                </a:tc>
                <a:tc>
                  <a:txBody>
                    <a:bodyPr/>
                    <a:lstStyle/>
                    <a:p>
                      <a:pPr algn="ctr"/>
                      <a:r>
                        <a:rPr lang="en-US">
                          <a:latin typeface="+mn-lt"/>
                        </a:rPr>
                        <a:t>50</a:t>
                      </a:r>
                    </a:p>
                  </a:txBody>
                  <a:tcPr anchor="ctr"/>
                </a:tc>
                <a:tc>
                  <a:txBody>
                    <a:bodyPr/>
                    <a:lstStyle/>
                    <a:p>
                      <a:pPr algn="ctr"/>
                      <a:r>
                        <a:rPr lang="en-SG"/>
                        <a:t>25.6 million</a:t>
                      </a:r>
                      <a:endParaRPr lang="en-US">
                        <a:latin typeface="+mn-lt"/>
                      </a:endParaRPr>
                    </a:p>
                  </a:txBody>
                  <a:tcPr anchor="ctr"/>
                </a:tc>
                <a:tc>
                  <a:txBody>
                    <a:bodyPr/>
                    <a:lstStyle/>
                    <a:p>
                      <a:pPr algn="ctr"/>
                      <a:r>
                        <a:rPr lang="en-US">
                          <a:latin typeface="+mn-lt"/>
                        </a:rPr>
                        <a:t>2015</a:t>
                      </a:r>
                    </a:p>
                  </a:txBody>
                  <a:tcPr anchor="ctr"/>
                </a:tc>
                <a:tc>
                  <a:txBody>
                    <a:bodyPr/>
                    <a:lstStyle/>
                    <a:p>
                      <a:pPr marL="0" indent="0" algn="ctr">
                        <a:buFont typeface="Arial" panose="020B0604020202020204" pitchFamily="34" charset="0"/>
                        <a:buNone/>
                      </a:pPr>
                      <a:r>
                        <a:rPr lang="en-US"/>
                        <a:t>Residual connections to combat vanishing gradients</a:t>
                      </a:r>
                      <a:endParaRPr lang="en-US">
                        <a:latin typeface="+mn-lt"/>
                      </a:endParaRPr>
                    </a:p>
                  </a:txBody>
                  <a:tcPr anchor="ctr"/>
                </a:tc>
                <a:extLst>
                  <a:ext uri="{0D108BD9-81ED-4DB2-BD59-A6C34878D82A}">
                    <a16:rowId xmlns:a16="http://schemas.microsoft.com/office/drawing/2014/main" val="3277461305"/>
                  </a:ext>
                </a:extLst>
              </a:tr>
              <a:tr h="825189">
                <a:tc>
                  <a:txBody>
                    <a:bodyPr/>
                    <a:lstStyle/>
                    <a:p>
                      <a:pPr algn="ctr"/>
                      <a:r>
                        <a:rPr lang="en-US"/>
                        <a:t>EfficientNetB0</a:t>
                      </a:r>
                    </a:p>
                  </a:txBody>
                  <a:tcPr anchor="ctr"/>
                </a:tc>
                <a:tc>
                  <a:txBody>
                    <a:bodyPr/>
                    <a:lstStyle/>
                    <a:p>
                      <a:pPr algn="ctr"/>
                      <a:r>
                        <a:rPr lang="en-SG"/>
                        <a:t>EfficientNet family</a:t>
                      </a:r>
                      <a:endParaRPr lang="en-US">
                        <a:latin typeface="+mn-lt"/>
                      </a:endParaRPr>
                    </a:p>
                  </a:txBody>
                  <a:tcPr anchor="ctr"/>
                </a:tc>
                <a:tc>
                  <a:txBody>
                    <a:bodyPr/>
                    <a:lstStyle/>
                    <a:p>
                      <a:pPr algn="ctr"/>
                      <a:r>
                        <a:rPr lang="en-US">
                          <a:latin typeface="+mn-lt"/>
                        </a:rPr>
                        <a:t>~39</a:t>
                      </a:r>
                    </a:p>
                  </a:txBody>
                  <a:tcPr anchor="ctr"/>
                </a:tc>
                <a:tc>
                  <a:txBody>
                    <a:bodyPr/>
                    <a:lstStyle/>
                    <a:p>
                      <a:pPr algn="ctr"/>
                      <a:r>
                        <a:rPr lang="en-SG"/>
                        <a:t>5.3 million</a:t>
                      </a:r>
                      <a:endParaRPr lang="en-US">
                        <a:latin typeface="+mn-lt"/>
                      </a:endParaRPr>
                    </a:p>
                  </a:txBody>
                  <a:tcPr anchor="ctr"/>
                </a:tc>
                <a:tc>
                  <a:txBody>
                    <a:bodyPr/>
                    <a:lstStyle/>
                    <a:p>
                      <a:pPr algn="ctr"/>
                      <a:r>
                        <a:rPr lang="en-US">
                          <a:latin typeface="+mn-lt"/>
                        </a:rPr>
                        <a:t>2019</a:t>
                      </a:r>
                    </a:p>
                  </a:txBody>
                  <a:tcPr anchor="ctr"/>
                </a:tc>
                <a:tc>
                  <a:txBody>
                    <a:bodyPr/>
                    <a:lstStyle/>
                    <a:p>
                      <a:pPr algn="ctr"/>
                      <a:r>
                        <a:rPr lang="en-US"/>
                        <a:t>Compound scaling method (width, depth, resolution)</a:t>
                      </a:r>
                    </a:p>
                  </a:txBody>
                  <a:tcPr anchor="ctr"/>
                </a:tc>
                <a:extLst>
                  <a:ext uri="{0D108BD9-81ED-4DB2-BD59-A6C34878D82A}">
                    <a16:rowId xmlns:a16="http://schemas.microsoft.com/office/drawing/2014/main" val="1400578373"/>
                  </a:ext>
                </a:extLst>
              </a:tr>
              <a:tr h="717030">
                <a:tc>
                  <a:txBody>
                    <a:bodyPr/>
                    <a:lstStyle/>
                    <a:p>
                      <a:pPr algn="ctr"/>
                      <a:r>
                        <a:rPr lang="en-US"/>
                        <a:t>DenseNet121</a:t>
                      </a:r>
                    </a:p>
                  </a:txBody>
                  <a:tcPr anchor="ctr"/>
                </a:tc>
                <a:tc>
                  <a:txBody>
                    <a:bodyPr/>
                    <a:lstStyle/>
                    <a:p>
                      <a:pPr algn="ctr"/>
                      <a:r>
                        <a:rPr lang="en-SG" sz="1800" b="0" i="0" kern="1200">
                          <a:solidFill>
                            <a:schemeClr val="dk1"/>
                          </a:solidFill>
                          <a:effectLst/>
                          <a:latin typeface="+mn-lt"/>
                          <a:ea typeface="+mn-ea"/>
                          <a:cs typeface="+mn-cs"/>
                        </a:rPr>
                        <a:t>DenseNet family</a:t>
                      </a:r>
                      <a:endParaRPr lang="en-US">
                        <a:latin typeface="+mn-lt"/>
                      </a:endParaRPr>
                    </a:p>
                  </a:txBody>
                  <a:tcPr anchor="ctr"/>
                </a:tc>
                <a:tc>
                  <a:txBody>
                    <a:bodyPr/>
                    <a:lstStyle/>
                    <a:p>
                      <a:pPr algn="ctr"/>
                      <a:r>
                        <a:rPr lang="en-US">
                          <a:latin typeface="+mn-lt"/>
                        </a:rPr>
                        <a:t>121</a:t>
                      </a:r>
                    </a:p>
                  </a:txBody>
                  <a:tcPr anchor="ctr"/>
                </a:tc>
                <a:tc>
                  <a:txBody>
                    <a:bodyPr/>
                    <a:lstStyle/>
                    <a:p>
                      <a:pPr algn="ctr"/>
                      <a:r>
                        <a:rPr lang="en-SG"/>
                        <a:t>8 million</a:t>
                      </a:r>
                      <a:endParaRPr lang="en-US">
                        <a:latin typeface="+mn-lt"/>
                      </a:endParaRPr>
                    </a:p>
                  </a:txBody>
                  <a:tcPr anchor="ctr"/>
                </a:tc>
                <a:tc>
                  <a:txBody>
                    <a:bodyPr/>
                    <a:lstStyle/>
                    <a:p>
                      <a:pPr algn="ctr"/>
                      <a:r>
                        <a:rPr lang="en-US">
                          <a:latin typeface="+mn-lt"/>
                        </a:rPr>
                        <a:t>2016</a:t>
                      </a:r>
                    </a:p>
                  </a:txBody>
                  <a:tcPr anchor="ctr"/>
                </a:tc>
                <a:tc>
                  <a:txBody>
                    <a:bodyPr/>
                    <a:lstStyle/>
                    <a:p>
                      <a:pPr algn="ctr"/>
                      <a:r>
                        <a:rPr lang="en-US"/>
                        <a:t>Dense connectivity pattern, feature reuse</a:t>
                      </a:r>
                    </a:p>
                  </a:txBody>
                  <a:tcPr anchor="ctr"/>
                </a:tc>
                <a:extLst>
                  <a:ext uri="{0D108BD9-81ED-4DB2-BD59-A6C34878D82A}">
                    <a16:rowId xmlns:a16="http://schemas.microsoft.com/office/drawing/2014/main" val="2177398193"/>
                  </a:ext>
                </a:extLst>
              </a:tr>
              <a:tr h="825189">
                <a:tc>
                  <a:txBody>
                    <a:bodyPr/>
                    <a:lstStyle/>
                    <a:p>
                      <a:pPr algn="ctr"/>
                      <a:r>
                        <a:rPr lang="en-US"/>
                        <a:t>Xception</a:t>
                      </a:r>
                    </a:p>
                  </a:txBody>
                  <a:tcPr anchor="ctr"/>
                </a:tc>
                <a:tc>
                  <a:txBody>
                    <a:bodyPr/>
                    <a:lstStyle/>
                    <a:p>
                      <a:pPr algn="ctr"/>
                      <a:r>
                        <a:rPr lang="en-SG" sz="1800" b="0" i="0" kern="1200">
                          <a:solidFill>
                            <a:schemeClr val="dk1"/>
                          </a:solidFill>
                          <a:effectLst/>
                          <a:latin typeface="+mn-lt"/>
                          <a:ea typeface="+mn-ea"/>
                          <a:cs typeface="+mn-cs"/>
                        </a:rPr>
                        <a:t>Inception family</a:t>
                      </a:r>
                      <a:endParaRPr lang="en-SG"/>
                    </a:p>
                  </a:txBody>
                  <a:tcPr anchor="ctr"/>
                </a:tc>
                <a:tc>
                  <a:txBody>
                    <a:bodyPr/>
                    <a:lstStyle/>
                    <a:p>
                      <a:pPr algn="ctr"/>
                      <a:r>
                        <a:rPr lang="en-SG"/>
                        <a:t>71</a:t>
                      </a:r>
                      <a:endParaRPr lang="en-US">
                        <a:latin typeface="+mn-lt"/>
                      </a:endParaRPr>
                    </a:p>
                  </a:txBody>
                  <a:tcPr anchor="ctr"/>
                </a:tc>
                <a:tc>
                  <a:txBody>
                    <a:bodyPr/>
                    <a:lstStyle/>
                    <a:p>
                      <a:pPr algn="ctr"/>
                      <a:r>
                        <a:rPr lang="en-SG"/>
                        <a:t> 22.9 million</a:t>
                      </a:r>
                    </a:p>
                  </a:txBody>
                  <a:tcPr anchor="ctr"/>
                </a:tc>
                <a:tc>
                  <a:txBody>
                    <a:bodyPr/>
                    <a:lstStyle/>
                    <a:p>
                      <a:pPr algn="ctr"/>
                      <a:r>
                        <a:rPr lang="en-SG"/>
                        <a:t>2017</a:t>
                      </a:r>
                      <a:endParaRPr lang="en-US">
                        <a:latin typeface="+mn-lt"/>
                      </a:endParaRPr>
                    </a:p>
                  </a:txBody>
                  <a:tcPr anchor="ctr"/>
                </a:tc>
                <a:tc>
                  <a:txBody>
                    <a:bodyPr/>
                    <a:lstStyle/>
                    <a:p>
                      <a:pPr algn="ctr"/>
                      <a:r>
                        <a:rPr lang="en-SG"/>
                        <a:t>Depthwise separable convolutions, improved Inception</a:t>
                      </a:r>
                    </a:p>
                  </a:txBody>
                  <a:tcPr anchor="ctr"/>
                </a:tc>
                <a:extLst>
                  <a:ext uri="{0D108BD9-81ED-4DB2-BD59-A6C34878D82A}">
                    <a16:rowId xmlns:a16="http://schemas.microsoft.com/office/drawing/2014/main" val="3458413860"/>
                  </a:ext>
                </a:extLst>
              </a:tr>
              <a:tr h="825189">
                <a:tc>
                  <a:txBody>
                    <a:bodyPr/>
                    <a:lstStyle/>
                    <a:p>
                      <a:pPr algn="ctr"/>
                      <a:r>
                        <a:rPr lang="en-US"/>
                        <a:t>VGG16</a:t>
                      </a:r>
                    </a:p>
                  </a:txBody>
                  <a:tcPr anchor="ctr"/>
                </a:tc>
                <a:tc>
                  <a:txBody>
                    <a:bodyPr/>
                    <a:lstStyle/>
                    <a:p>
                      <a:pPr algn="ctr"/>
                      <a:r>
                        <a:rPr lang="en-SG"/>
                        <a:t>Visual Geometry Group family</a:t>
                      </a:r>
                    </a:p>
                  </a:txBody>
                  <a:tcPr anchor="ctr"/>
                </a:tc>
                <a:tc>
                  <a:txBody>
                    <a:bodyPr/>
                    <a:lstStyle/>
                    <a:p>
                      <a:pPr algn="ctr"/>
                      <a:r>
                        <a:rPr lang="en-SG"/>
                        <a:t>16</a:t>
                      </a:r>
                      <a:endParaRPr lang="en-US">
                        <a:latin typeface="+mn-lt"/>
                      </a:endParaRPr>
                    </a:p>
                  </a:txBody>
                  <a:tcPr anchor="ctr"/>
                </a:tc>
                <a:tc>
                  <a:txBody>
                    <a:bodyPr/>
                    <a:lstStyle/>
                    <a:p>
                      <a:pPr algn="ctr"/>
                      <a:r>
                        <a:rPr lang="en-SG"/>
                        <a:t>138 million</a:t>
                      </a:r>
                    </a:p>
                  </a:txBody>
                  <a:tcPr anchor="ctr"/>
                </a:tc>
                <a:tc>
                  <a:txBody>
                    <a:bodyPr/>
                    <a:lstStyle/>
                    <a:p>
                      <a:pPr algn="ctr"/>
                      <a:r>
                        <a:rPr lang="en-SG"/>
                        <a:t>2014</a:t>
                      </a:r>
                      <a:endParaRPr lang="en-US">
                        <a:latin typeface="+mn-lt"/>
                      </a:endParaRPr>
                    </a:p>
                  </a:txBody>
                  <a:tcPr anchor="ctr"/>
                </a:tc>
                <a:tc>
                  <a:txBody>
                    <a:bodyPr/>
                    <a:lstStyle/>
                    <a:p>
                      <a:pPr algn="ctr"/>
                      <a:r>
                        <a:rPr lang="en-US"/>
                        <a:t>Very deep architecture using small (3x3) convolutions</a:t>
                      </a:r>
                    </a:p>
                  </a:txBody>
                  <a:tcPr anchor="ctr"/>
                </a:tc>
                <a:extLst>
                  <a:ext uri="{0D108BD9-81ED-4DB2-BD59-A6C34878D82A}">
                    <a16:rowId xmlns:a16="http://schemas.microsoft.com/office/drawing/2014/main" val="2089521121"/>
                  </a:ext>
                </a:extLst>
              </a:tr>
            </a:tbl>
          </a:graphicData>
        </a:graphic>
      </p:graphicFrame>
      <p:sp>
        <p:nvSpPr>
          <p:cNvPr id="4" name="TextBox 3">
            <a:extLst>
              <a:ext uri="{FF2B5EF4-FFF2-40B4-BE49-F238E27FC236}">
                <a16:creationId xmlns:a16="http://schemas.microsoft.com/office/drawing/2014/main" id="{ECE23735-1B52-E46E-9DA6-4F8025109276}"/>
              </a:ext>
            </a:extLst>
          </p:cNvPr>
          <p:cNvSpPr txBox="1"/>
          <p:nvPr/>
        </p:nvSpPr>
        <p:spPr>
          <a:xfrm>
            <a:off x="323849" y="5801688"/>
            <a:ext cx="11538636" cy="791692"/>
          </a:xfrm>
          <a:prstGeom prst="rect">
            <a:avLst/>
          </a:prstGeom>
          <a:solidFill>
            <a:schemeClr val="accent5">
              <a:lumMod val="40000"/>
              <a:lumOff val="60000"/>
            </a:schemeClr>
          </a:solidFill>
        </p:spPr>
        <p:txBody>
          <a:bodyPr wrap="square" rtlCol="0">
            <a:spAutoFit/>
          </a:bodyPr>
          <a:lstStyle/>
          <a:p>
            <a:pPr>
              <a:lnSpc>
                <a:spcPct val="150000"/>
              </a:lnSpc>
            </a:pPr>
            <a:r>
              <a:rPr lang="en-US" sz="1600">
                <a:latin typeface="Open sans" panose="020B0606030504020204" pitchFamily="34" charset="0"/>
                <a:ea typeface="Open sans" panose="020B0606030504020204" pitchFamily="34" charset="0"/>
                <a:cs typeface="Open sans" panose="020B0606030504020204" pitchFamily="34" charset="0"/>
              </a:rPr>
              <a:t>*A direct comparison </a:t>
            </a:r>
            <a:r>
              <a:rPr lang="en-US" sz="1600" b="1">
                <a:latin typeface="Open sans" panose="020B0606030504020204" pitchFamily="34" charset="0"/>
                <a:ea typeface="Open sans" panose="020B0606030504020204" pitchFamily="34" charset="0"/>
                <a:cs typeface="Open sans" panose="020B0606030504020204" pitchFamily="34" charset="0"/>
              </a:rPr>
              <a:t>is not ideal </a:t>
            </a:r>
            <a:r>
              <a:rPr lang="en-US" sz="1600">
                <a:latin typeface="Open sans" panose="020B0606030504020204" pitchFamily="34" charset="0"/>
                <a:ea typeface="Open sans" panose="020B0606030504020204" pitchFamily="34" charset="0"/>
                <a:cs typeface="Open sans" panose="020B0606030504020204" pitchFamily="34" charset="0"/>
              </a:rPr>
              <a:t>as each model has a </a:t>
            </a:r>
            <a:r>
              <a:rPr lang="en-US" sz="1600" b="1">
                <a:latin typeface="Open sans" panose="020B0606030504020204" pitchFamily="34" charset="0"/>
                <a:ea typeface="Open sans" panose="020B0606030504020204" pitchFamily="34" charset="0"/>
                <a:cs typeface="Open sans" panose="020B0606030504020204" pitchFamily="34" charset="0"/>
              </a:rPr>
              <a:t>different level of complexity </a:t>
            </a:r>
            <a:r>
              <a:rPr lang="en-US" sz="1600">
                <a:latin typeface="Open sans" panose="020B0606030504020204" pitchFamily="34" charset="0"/>
                <a:ea typeface="Open sans" panose="020B0606030504020204" pitchFamily="34" charset="0"/>
                <a:cs typeface="Open sans" panose="020B0606030504020204" pitchFamily="34" charset="0"/>
              </a:rPr>
              <a:t>represented through the number of layers and parameters. These pre-trained models were selected arbitrarily based on public popularity.</a:t>
            </a:r>
          </a:p>
        </p:txBody>
      </p:sp>
    </p:spTree>
    <p:extLst>
      <p:ext uri="{BB962C8B-B14F-4D97-AF65-F5344CB8AC3E}">
        <p14:creationId xmlns:p14="http://schemas.microsoft.com/office/powerpoint/2010/main" val="265746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4562467" cy="313932"/>
          </a:xfrm>
        </p:spPr>
        <p:txBody>
          <a:bodyPr/>
          <a:lstStyle/>
          <a:p>
            <a:r>
              <a:rPr lang="en-US"/>
              <a:t>Model Selection and Performance (</a:t>
            </a:r>
            <a:r>
              <a:rPr lang="en-US" err="1"/>
              <a:t>ResNet</a:t>
            </a:r>
            <a:r>
              <a:rPr lang="en-US"/>
              <a:t> 50)</a:t>
            </a:r>
          </a:p>
        </p:txBody>
      </p:sp>
      <p:pic>
        <p:nvPicPr>
          <p:cNvPr id="11" name="Picture 10">
            <a:extLst>
              <a:ext uri="{FF2B5EF4-FFF2-40B4-BE49-F238E27FC236}">
                <a16:creationId xmlns:a16="http://schemas.microsoft.com/office/drawing/2014/main" id="{25EEA226-CB60-3DD0-6C3A-12DF67DBF8D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3825" y="880949"/>
            <a:ext cx="5463241" cy="4338000"/>
          </a:xfrm>
          <a:prstGeom prst="rect">
            <a:avLst/>
          </a:prstGeom>
        </p:spPr>
      </p:pic>
      <p:grpSp>
        <p:nvGrpSpPr>
          <p:cNvPr id="7" name="Group 6">
            <a:extLst>
              <a:ext uri="{FF2B5EF4-FFF2-40B4-BE49-F238E27FC236}">
                <a16:creationId xmlns:a16="http://schemas.microsoft.com/office/drawing/2014/main" id="{D24002D1-DBA1-7A3D-8389-49F0F6907FEE}"/>
              </a:ext>
            </a:extLst>
          </p:cNvPr>
          <p:cNvGrpSpPr/>
          <p:nvPr/>
        </p:nvGrpSpPr>
        <p:grpSpPr>
          <a:xfrm>
            <a:off x="6042545" y="3900390"/>
            <a:ext cx="6025630" cy="2567083"/>
            <a:chOff x="6042545" y="3900390"/>
            <a:chExt cx="6025630" cy="2567083"/>
          </a:xfrm>
        </p:grpSpPr>
        <p:sp>
          <p:nvSpPr>
            <p:cNvPr id="4" name="Rectangle: Rounded Corners 3">
              <a:extLst>
                <a:ext uri="{FF2B5EF4-FFF2-40B4-BE49-F238E27FC236}">
                  <a16:creationId xmlns:a16="http://schemas.microsoft.com/office/drawing/2014/main" id="{DBCA229E-5FAC-33E2-357F-69E9176E593D}"/>
                </a:ext>
              </a:extLst>
            </p:cNvPr>
            <p:cNvSpPr/>
            <p:nvPr/>
          </p:nvSpPr>
          <p:spPr>
            <a:xfrm>
              <a:off x="6042545" y="3900390"/>
              <a:ext cx="6025630" cy="2567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04B967-B914-DBC8-5F6C-5EF216B205B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60549" y="4002495"/>
              <a:ext cx="5789621" cy="2362871"/>
            </a:xfrm>
            <a:prstGeom prst="rect">
              <a:avLst/>
            </a:prstGeom>
          </p:spPr>
        </p:pic>
      </p:grpSp>
      <p:grpSp>
        <p:nvGrpSpPr>
          <p:cNvPr id="6" name="Group 5">
            <a:extLst>
              <a:ext uri="{FF2B5EF4-FFF2-40B4-BE49-F238E27FC236}">
                <a16:creationId xmlns:a16="http://schemas.microsoft.com/office/drawing/2014/main" id="{CF85C0BE-B691-A599-0671-6790E7E821E9}"/>
              </a:ext>
            </a:extLst>
          </p:cNvPr>
          <p:cNvGrpSpPr/>
          <p:nvPr/>
        </p:nvGrpSpPr>
        <p:grpSpPr>
          <a:xfrm>
            <a:off x="6096000" y="1145690"/>
            <a:ext cx="4261338" cy="2003030"/>
            <a:chOff x="6096000" y="1145690"/>
            <a:chExt cx="4261338" cy="2003030"/>
          </a:xfrm>
        </p:grpSpPr>
        <p:sp>
          <p:nvSpPr>
            <p:cNvPr id="5" name="Rectangle: Rounded Corners 4">
              <a:extLst>
                <a:ext uri="{FF2B5EF4-FFF2-40B4-BE49-F238E27FC236}">
                  <a16:creationId xmlns:a16="http://schemas.microsoft.com/office/drawing/2014/main" id="{00DF64FD-FFEA-94E1-9F6E-634F8DCF44B8}"/>
                </a:ext>
              </a:extLst>
            </p:cNvPr>
            <p:cNvSpPr/>
            <p:nvPr/>
          </p:nvSpPr>
          <p:spPr>
            <a:xfrm>
              <a:off x="6096000" y="1145690"/>
              <a:ext cx="4261338" cy="20030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0FFF913-326F-2773-7D73-990966324ED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06581" y="1366333"/>
              <a:ext cx="3840176" cy="1561744"/>
            </a:xfrm>
            <a:prstGeom prst="rect">
              <a:avLst/>
            </a:prstGeom>
          </p:spPr>
        </p:pic>
      </p:grpSp>
      <p:grpSp>
        <p:nvGrpSpPr>
          <p:cNvPr id="12" name="Group 11">
            <a:extLst>
              <a:ext uri="{FF2B5EF4-FFF2-40B4-BE49-F238E27FC236}">
                <a16:creationId xmlns:a16="http://schemas.microsoft.com/office/drawing/2014/main" id="{4ABCB16E-E897-76A3-282B-FE9B7F4F6FCC}"/>
              </a:ext>
            </a:extLst>
          </p:cNvPr>
          <p:cNvGrpSpPr/>
          <p:nvPr/>
        </p:nvGrpSpPr>
        <p:grpSpPr>
          <a:xfrm>
            <a:off x="10531454" y="1623985"/>
            <a:ext cx="1416092" cy="1046440"/>
            <a:chOff x="10531454" y="1623985"/>
            <a:chExt cx="1416092" cy="1046440"/>
          </a:xfrm>
        </p:grpSpPr>
        <p:sp>
          <p:nvSpPr>
            <p:cNvPr id="8" name="Rectangle 7">
              <a:extLst>
                <a:ext uri="{FF2B5EF4-FFF2-40B4-BE49-F238E27FC236}">
                  <a16:creationId xmlns:a16="http://schemas.microsoft.com/office/drawing/2014/main" id="{0E295F1F-AC51-49D8-0EC5-AC74978A363D}"/>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9" name="Rectangle 8">
              <a:extLst>
                <a:ext uri="{FF2B5EF4-FFF2-40B4-BE49-F238E27FC236}">
                  <a16:creationId xmlns:a16="http://schemas.microsoft.com/office/drawing/2014/main" id="{863D483E-951A-514F-A692-E4551714A270}"/>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70B926"/>
                  </a:solidFill>
                  <a:effectLst>
                    <a:outerShdw blurRad="38100" dist="19050" dir="2700000" algn="tl" rotWithShape="0">
                      <a:schemeClr val="dk1">
                        <a:alpha val="40000"/>
                      </a:schemeClr>
                    </a:outerShdw>
                  </a:effectLst>
                </a:rPr>
                <a:t>0.88</a:t>
              </a:r>
            </a:p>
          </p:txBody>
        </p:sp>
      </p:grpSp>
      <p:sp>
        <p:nvSpPr>
          <p:cNvPr id="16" name="TextBox 15">
            <a:extLst>
              <a:ext uri="{FF2B5EF4-FFF2-40B4-BE49-F238E27FC236}">
                <a16:creationId xmlns:a16="http://schemas.microsoft.com/office/drawing/2014/main" id="{2C0A774D-FD72-226F-E644-F396828CC652}"/>
              </a:ext>
            </a:extLst>
          </p:cNvPr>
          <p:cNvSpPr txBox="1"/>
          <p:nvPr/>
        </p:nvSpPr>
        <p:spPr>
          <a:xfrm>
            <a:off x="464752" y="530206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panose="020B0503050000020004" pitchFamily="34" charset="0"/>
              </a:rPr>
              <a:t>Epochs: 20</a:t>
            </a:r>
          </a:p>
          <a:p>
            <a:r>
              <a:rPr lang="en-US">
                <a:latin typeface="Fira Sans" panose="020B0503050000020004" pitchFamily="34" charset="0"/>
              </a:rPr>
              <a:t>Activation: </a:t>
            </a:r>
            <a:r>
              <a:rPr lang="en-US" err="1">
                <a:latin typeface="Fira Sans" panose="020B0503050000020004" pitchFamily="34" charset="0"/>
              </a:rPr>
              <a:t>ReLu</a:t>
            </a:r>
            <a:endParaRPr lang="en-US">
              <a:latin typeface="Fira Sans" panose="020B0503050000020004" pitchFamily="34" charset="0"/>
            </a:endParaRPr>
          </a:p>
          <a:p>
            <a:r>
              <a:rPr lang="en-US" sz="1800">
                <a:latin typeface="Fira Sans" panose="020B0503050000020004" pitchFamily="34" charset="0"/>
              </a:rPr>
              <a:t>Optimizer: Adam</a:t>
            </a:r>
          </a:p>
        </p:txBody>
      </p:sp>
    </p:spTree>
    <p:extLst>
      <p:ext uri="{BB962C8B-B14F-4D97-AF65-F5344CB8AC3E}">
        <p14:creationId xmlns:p14="http://schemas.microsoft.com/office/powerpoint/2010/main" val="1081553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4951997" cy="313932"/>
          </a:xfrm>
        </p:spPr>
        <p:txBody>
          <a:bodyPr/>
          <a:lstStyle/>
          <a:p>
            <a:r>
              <a:rPr lang="en-US"/>
              <a:t>Model Selection and Performance (EfficientNetB0)</a:t>
            </a:r>
          </a:p>
        </p:txBody>
      </p:sp>
      <p:grpSp>
        <p:nvGrpSpPr>
          <p:cNvPr id="11" name="Group 10">
            <a:extLst>
              <a:ext uri="{FF2B5EF4-FFF2-40B4-BE49-F238E27FC236}">
                <a16:creationId xmlns:a16="http://schemas.microsoft.com/office/drawing/2014/main" id="{D90C77AA-CDA9-0E06-5FE2-43A5150E5DAB}"/>
              </a:ext>
            </a:extLst>
          </p:cNvPr>
          <p:cNvGrpSpPr/>
          <p:nvPr/>
        </p:nvGrpSpPr>
        <p:grpSpPr>
          <a:xfrm>
            <a:off x="6042545" y="3900390"/>
            <a:ext cx="6025630" cy="2567083"/>
            <a:chOff x="6042545" y="3900390"/>
            <a:chExt cx="6025630" cy="2567083"/>
          </a:xfrm>
        </p:grpSpPr>
        <p:sp>
          <p:nvSpPr>
            <p:cNvPr id="7" name="Rectangle: Rounded Corners 6">
              <a:extLst>
                <a:ext uri="{FF2B5EF4-FFF2-40B4-BE49-F238E27FC236}">
                  <a16:creationId xmlns:a16="http://schemas.microsoft.com/office/drawing/2014/main" id="{98025040-086D-7D47-9B06-7BCA30E7F877}"/>
                </a:ext>
              </a:extLst>
            </p:cNvPr>
            <p:cNvSpPr/>
            <p:nvPr/>
          </p:nvSpPr>
          <p:spPr>
            <a:xfrm>
              <a:off x="6042545" y="3900390"/>
              <a:ext cx="6025630" cy="2567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loss and loss&#10;&#10;Description automatically generated">
              <a:extLst>
                <a:ext uri="{FF2B5EF4-FFF2-40B4-BE49-F238E27FC236}">
                  <a16:creationId xmlns:a16="http://schemas.microsoft.com/office/drawing/2014/main" id="{B533DBC0-175F-5419-D061-CCAC7F6732A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31607" y="3996750"/>
              <a:ext cx="5447506" cy="2374362"/>
            </a:xfrm>
            <a:prstGeom prst="rect">
              <a:avLst/>
            </a:prstGeom>
          </p:spPr>
        </p:pic>
      </p:grpSp>
      <p:grpSp>
        <p:nvGrpSpPr>
          <p:cNvPr id="10" name="Group 9">
            <a:extLst>
              <a:ext uri="{FF2B5EF4-FFF2-40B4-BE49-F238E27FC236}">
                <a16:creationId xmlns:a16="http://schemas.microsoft.com/office/drawing/2014/main" id="{6C45AFA2-46EE-43A7-23B5-0789622BACCD}"/>
              </a:ext>
            </a:extLst>
          </p:cNvPr>
          <p:cNvGrpSpPr/>
          <p:nvPr/>
        </p:nvGrpSpPr>
        <p:grpSpPr>
          <a:xfrm>
            <a:off x="6096000" y="1145690"/>
            <a:ext cx="4261338" cy="2003030"/>
            <a:chOff x="6096000" y="1145690"/>
            <a:chExt cx="4261338" cy="2003030"/>
          </a:xfrm>
        </p:grpSpPr>
        <p:sp>
          <p:nvSpPr>
            <p:cNvPr id="9" name="Rectangle: Rounded Corners 8">
              <a:extLst>
                <a:ext uri="{FF2B5EF4-FFF2-40B4-BE49-F238E27FC236}">
                  <a16:creationId xmlns:a16="http://schemas.microsoft.com/office/drawing/2014/main" id="{F3011E63-101F-99FA-E6F3-CCAEE55D92A7}"/>
                </a:ext>
              </a:extLst>
            </p:cNvPr>
            <p:cNvSpPr/>
            <p:nvPr/>
          </p:nvSpPr>
          <p:spPr>
            <a:xfrm>
              <a:off x="6096000" y="1145690"/>
              <a:ext cx="4261338" cy="20030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F930C06C-C244-762C-0A24-80BEF16CC36E}"/>
                </a:ext>
              </a:extLst>
            </p:cNvPr>
            <p:cNvPicPr>
              <a:picLocks noChangeAspect="1"/>
            </p:cNvPicPr>
            <p:nvPr/>
          </p:nvPicPr>
          <p:blipFill rotWithShape="1">
            <a:blip r:embed="rId4">
              <a:clrChange>
                <a:clrFrom>
                  <a:srgbClr val="FFFFFF"/>
                </a:clrFrom>
                <a:clrTo>
                  <a:srgbClr val="FFFFFF">
                    <a:alpha val="0"/>
                  </a:srgbClr>
                </a:clrTo>
              </a:clrChange>
            </a:blip>
            <a:srcRect t="10880"/>
            <a:stretch/>
          </p:blipFill>
          <p:spPr>
            <a:xfrm>
              <a:off x="6309137" y="1361392"/>
              <a:ext cx="3835064" cy="1505633"/>
            </a:xfrm>
            <a:prstGeom prst="rect">
              <a:avLst/>
            </a:prstGeom>
          </p:spPr>
        </p:pic>
      </p:grpSp>
      <p:pic>
        <p:nvPicPr>
          <p:cNvPr id="8" name="Picture 7" descr="A blue squares with numbers&#10;&#10;Description automatically generated">
            <a:extLst>
              <a:ext uri="{FF2B5EF4-FFF2-40B4-BE49-F238E27FC236}">
                <a16:creationId xmlns:a16="http://schemas.microsoft.com/office/drawing/2014/main" id="{704BB5FC-5D21-FB76-06A0-4CD5212C387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3825" y="836406"/>
            <a:ext cx="5495926" cy="4338000"/>
          </a:xfrm>
          <a:prstGeom prst="rect">
            <a:avLst/>
          </a:prstGeom>
        </p:spPr>
      </p:pic>
      <p:grpSp>
        <p:nvGrpSpPr>
          <p:cNvPr id="12" name="Group 11">
            <a:extLst>
              <a:ext uri="{FF2B5EF4-FFF2-40B4-BE49-F238E27FC236}">
                <a16:creationId xmlns:a16="http://schemas.microsoft.com/office/drawing/2014/main" id="{C8BDCB3B-FC94-2D0A-2E75-F73ACD99E346}"/>
              </a:ext>
            </a:extLst>
          </p:cNvPr>
          <p:cNvGrpSpPr/>
          <p:nvPr/>
        </p:nvGrpSpPr>
        <p:grpSpPr>
          <a:xfrm>
            <a:off x="10531454" y="1623985"/>
            <a:ext cx="1416092" cy="1046440"/>
            <a:chOff x="10531454" y="1623985"/>
            <a:chExt cx="1416092" cy="1046440"/>
          </a:xfrm>
        </p:grpSpPr>
        <p:sp>
          <p:nvSpPr>
            <p:cNvPr id="13" name="Rectangle 12">
              <a:extLst>
                <a:ext uri="{FF2B5EF4-FFF2-40B4-BE49-F238E27FC236}">
                  <a16:creationId xmlns:a16="http://schemas.microsoft.com/office/drawing/2014/main" id="{02960041-34EA-2F05-86E9-ED12532D6FCA}"/>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4" name="Rectangle 13">
              <a:extLst>
                <a:ext uri="{FF2B5EF4-FFF2-40B4-BE49-F238E27FC236}">
                  <a16:creationId xmlns:a16="http://schemas.microsoft.com/office/drawing/2014/main" id="{92B2CE3D-0660-6585-7070-629BCB2C6CE8}"/>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70B926"/>
                  </a:solidFill>
                  <a:effectLst>
                    <a:outerShdw blurRad="38100" dist="19050" dir="2700000" algn="tl" rotWithShape="0">
                      <a:schemeClr val="dk1">
                        <a:alpha val="40000"/>
                      </a:schemeClr>
                    </a:outerShdw>
                  </a:effectLst>
                </a:rPr>
                <a:t>0.98</a:t>
              </a:r>
            </a:p>
          </p:txBody>
        </p:sp>
      </p:grpSp>
      <p:sp>
        <p:nvSpPr>
          <p:cNvPr id="16" name="TextBox 15">
            <a:extLst>
              <a:ext uri="{FF2B5EF4-FFF2-40B4-BE49-F238E27FC236}">
                <a16:creationId xmlns:a16="http://schemas.microsoft.com/office/drawing/2014/main" id="{494EE449-7461-6312-D054-2843F4EDE5F7}"/>
              </a:ext>
            </a:extLst>
          </p:cNvPr>
          <p:cNvSpPr txBox="1"/>
          <p:nvPr/>
        </p:nvSpPr>
        <p:spPr>
          <a:xfrm>
            <a:off x="464752" y="530206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panose="020B0503050000020004" pitchFamily="34" charset="0"/>
              </a:rPr>
              <a:t>Epochs: 20</a:t>
            </a:r>
          </a:p>
          <a:p>
            <a:r>
              <a:rPr lang="en-US">
                <a:latin typeface="Fira Sans" panose="020B0503050000020004" pitchFamily="34" charset="0"/>
              </a:rPr>
              <a:t>Activation: </a:t>
            </a:r>
            <a:r>
              <a:rPr lang="en-US" err="1">
                <a:latin typeface="Fira Sans" panose="020B0503050000020004" pitchFamily="34" charset="0"/>
              </a:rPr>
              <a:t>ReLu</a:t>
            </a:r>
            <a:endParaRPr lang="en-US">
              <a:latin typeface="Fira Sans" panose="020B0503050000020004" pitchFamily="34" charset="0"/>
            </a:endParaRPr>
          </a:p>
          <a:p>
            <a:r>
              <a:rPr lang="en-US" sz="1800">
                <a:latin typeface="Fira Sans" panose="020B0503050000020004" pitchFamily="34" charset="0"/>
              </a:rPr>
              <a:t>Optimizer: Adam</a:t>
            </a:r>
          </a:p>
        </p:txBody>
      </p:sp>
    </p:spTree>
    <p:extLst>
      <p:ext uri="{BB962C8B-B14F-4D97-AF65-F5344CB8AC3E}">
        <p14:creationId xmlns:p14="http://schemas.microsoft.com/office/powerpoint/2010/main" val="251212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4891083" cy="313932"/>
          </a:xfrm>
        </p:spPr>
        <p:txBody>
          <a:bodyPr vert="horz" wrap="none" lIns="91440" tIns="45720" rIns="91440" bIns="45720" rtlCol="0" anchor="t">
            <a:spAutoFit/>
          </a:bodyPr>
          <a:lstStyle/>
          <a:p>
            <a:r>
              <a:rPr lang="en-US">
                <a:latin typeface="Open sans"/>
                <a:ea typeface="Open sans"/>
                <a:cs typeface="Open sans"/>
              </a:rPr>
              <a:t>Model Selection and Performance (DenseNet121)</a:t>
            </a:r>
          </a:p>
        </p:txBody>
      </p:sp>
      <p:grpSp>
        <p:nvGrpSpPr>
          <p:cNvPr id="11" name="Group 10">
            <a:extLst>
              <a:ext uri="{FF2B5EF4-FFF2-40B4-BE49-F238E27FC236}">
                <a16:creationId xmlns:a16="http://schemas.microsoft.com/office/drawing/2014/main" id="{E9B1F53F-4B72-37D0-A468-AD7ED2666809}"/>
              </a:ext>
            </a:extLst>
          </p:cNvPr>
          <p:cNvGrpSpPr/>
          <p:nvPr/>
        </p:nvGrpSpPr>
        <p:grpSpPr>
          <a:xfrm>
            <a:off x="6042545" y="3900390"/>
            <a:ext cx="6025630" cy="2567083"/>
            <a:chOff x="6042545" y="3900390"/>
            <a:chExt cx="6025630" cy="2567083"/>
          </a:xfrm>
        </p:grpSpPr>
        <p:sp>
          <p:nvSpPr>
            <p:cNvPr id="5" name="Rectangle: Rounded Corners 4">
              <a:extLst>
                <a:ext uri="{FF2B5EF4-FFF2-40B4-BE49-F238E27FC236}">
                  <a16:creationId xmlns:a16="http://schemas.microsoft.com/office/drawing/2014/main" id="{0FC84B61-7396-92FA-0090-037DA18094E4}"/>
                </a:ext>
              </a:extLst>
            </p:cNvPr>
            <p:cNvSpPr/>
            <p:nvPr/>
          </p:nvSpPr>
          <p:spPr>
            <a:xfrm>
              <a:off x="6042545" y="3900390"/>
              <a:ext cx="6025630" cy="2567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loss and loss&#10;&#10;Description automatically generated">
              <a:extLst>
                <a:ext uri="{FF2B5EF4-FFF2-40B4-BE49-F238E27FC236}">
                  <a16:creationId xmlns:a16="http://schemas.microsoft.com/office/drawing/2014/main" id="{8084DB28-9DBF-605F-7A1F-315C328349D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13564" y="4081362"/>
              <a:ext cx="5883592" cy="2205138"/>
            </a:xfrm>
            <a:prstGeom prst="rect">
              <a:avLst/>
            </a:prstGeom>
          </p:spPr>
        </p:pic>
      </p:grpSp>
      <p:pic>
        <p:nvPicPr>
          <p:cNvPr id="7" name="Picture 6">
            <a:extLst>
              <a:ext uri="{FF2B5EF4-FFF2-40B4-BE49-F238E27FC236}">
                <a16:creationId xmlns:a16="http://schemas.microsoft.com/office/drawing/2014/main" id="{FE5F9D22-8A9C-E598-E036-9D5E559129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333" y="900433"/>
            <a:ext cx="5518826" cy="4338000"/>
          </a:xfrm>
          <a:prstGeom prst="rect">
            <a:avLst/>
          </a:prstGeom>
        </p:spPr>
      </p:pic>
      <p:grpSp>
        <p:nvGrpSpPr>
          <p:cNvPr id="10" name="Group 9">
            <a:extLst>
              <a:ext uri="{FF2B5EF4-FFF2-40B4-BE49-F238E27FC236}">
                <a16:creationId xmlns:a16="http://schemas.microsoft.com/office/drawing/2014/main" id="{448B5FF2-D2DD-E54C-68E3-74639712BEB5}"/>
              </a:ext>
            </a:extLst>
          </p:cNvPr>
          <p:cNvGrpSpPr/>
          <p:nvPr/>
        </p:nvGrpSpPr>
        <p:grpSpPr>
          <a:xfrm>
            <a:off x="6096000" y="1145690"/>
            <a:ext cx="4261338" cy="2003030"/>
            <a:chOff x="6096000" y="1145690"/>
            <a:chExt cx="4261338" cy="2003030"/>
          </a:xfrm>
        </p:grpSpPr>
        <p:sp>
          <p:nvSpPr>
            <p:cNvPr id="9" name="Rectangle: Rounded Corners 8">
              <a:extLst>
                <a:ext uri="{FF2B5EF4-FFF2-40B4-BE49-F238E27FC236}">
                  <a16:creationId xmlns:a16="http://schemas.microsoft.com/office/drawing/2014/main" id="{4C3F2105-DBB1-7B22-6503-571A5704A980}"/>
                </a:ext>
              </a:extLst>
            </p:cNvPr>
            <p:cNvSpPr/>
            <p:nvPr/>
          </p:nvSpPr>
          <p:spPr>
            <a:xfrm>
              <a:off x="6096000" y="1145690"/>
              <a:ext cx="4261338" cy="20030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graph&#10;&#10;Description automatically generated">
              <a:extLst>
                <a:ext uri="{FF2B5EF4-FFF2-40B4-BE49-F238E27FC236}">
                  <a16:creationId xmlns:a16="http://schemas.microsoft.com/office/drawing/2014/main" id="{E23F7562-58C4-33EE-25FD-036DBB459865}"/>
                </a:ext>
              </a:extLst>
            </p:cNvPr>
            <p:cNvPicPr>
              <a:picLocks noChangeAspect="1"/>
            </p:cNvPicPr>
            <p:nvPr/>
          </p:nvPicPr>
          <p:blipFill rotWithShape="1">
            <a:blip r:embed="rId5">
              <a:clrChange>
                <a:clrFrom>
                  <a:srgbClr val="FFFFFF"/>
                </a:clrFrom>
                <a:clrTo>
                  <a:srgbClr val="FFFFFF">
                    <a:alpha val="0"/>
                  </a:srgbClr>
                </a:clrTo>
              </a:clrChange>
            </a:blip>
            <a:srcRect t="12465"/>
            <a:stretch/>
          </p:blipFill>
          <p:spPr>
            <a:xfrm>
              <a:off x="6302790" y="1387086"/>
              <a:ext cx="3847758" cy="1520238"/>
            </a:xfrm>
            <a:prstGeom prst="rect">
              <a:avLst/>
            </a:prstGeom>
          </p:spPr>
        </p:pic>
      </p:grpSp>
      <p:grpSp>
        <p:nvGrpSpPr>
          <p:cNvPr id="12" name="Group 11">
            <a:extLst>
              <a:ext uri="{FF2B5EF4-FFF2-40B4-BE49-F238E27FC236}">
                <a16:creationId xmlns:a16="http://schemas.microsoft.com/office/drawing/2014/main" id="{E0D9CC33-6BF9-1FB2-736C-FBDC96368C3B}"/>
              </a:ext>
            </a:extLst>
          </p:cNvPr>
          <p:cNvGrpSpPr/>
          <p:nvPr/>
        </p:nvGrpSpPr>
        <p:grpSpPr>
          <a:xfrm>
            <a:off x="10531454" y="1623985"/>
            <a:ext cx="1416092" cy="1046440"/>
            <a:chOff x="10531454" y="1623985"/>
            <a:chExt cx="1416092" cy="1046440"/>
          </a:xfrm>
        </p:grpSpPr>
        <p:sp>
          <p:nvSpPr>
            <p:cNvPr id="13" name="Rectangle 12">
              <a:extLst>
                <a:ext uri="{FF2B5EF4-FFF2-40B4-BE49-F238E27FC236}">
                  <a16:creationId xmlns:a16="http://schemas.microsoft.com/office/drawing/2014/main" id="{6D3C20BC-908C-E698-4E37-DDEBB88415AA}"/>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4" name="Rectangle 13">
              <a:extLst>
                <a:ext uri="{FF2B5EF4-FFF2-40B4-BE49-F238E27FC236}">
                  <a16:creationId xmlns:a16="http://schemas.microsoft.com/office/drawing/2014/main" id="{F1AB14EF-099C-FDD9-6B39-91D443BB5879}"/>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70B926"/>
                  </a:solidFill>
                  <a:effectLst>
                    <a:outerShdw blurRad="38100" dist="19050" dir="2700000" algn="tl" rotWithShape="0">
                      <a:schemeClr val="dk1">
                        <a:alpha val="40000"/>
                      </a:schemeClr>
                    </a:outerShdw>
                  </a:effectLst>
                </a:rPr>
                <a:t>1.00</a:t>
              </a:r>
            </a:p>
          </p:txBody>
        </p:sp>
      </p:grpSp>
      <p:sp>
        <p:nvSpPr>
          <p:cNvPr id="16" name="TextBox 15">
            <a:extLst>
              <a:ext uri="{FF2B5EF4-FFF2-40B4-BE49-F238E27FC236}">
                <a16:creationId xmlns:a16="http://schemas.microsoft.com/office/drawing/2014/main" id="{54390758-C2D4-75F8-FF93-C3B2EA62749D}"/>
              </a:ext>
            </a:extLst>
          </p:cNvPr>
          <p:cNvSpPr txBox="1"/>
          <p:nvPr/>
        </p:nvSpPr>
        <p:spPr>
          <a:xfrm>
            <a:off x="464752" y="53020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panose="020B0503050000020004" pitchFamily="34" charset="0"/>
              </a:rPr>
              <a:t>Epochs: 20</a:t>
            </a:r>
          </a:p>
          <a:p>
            <a:r>
              <a:rPr lang="en-US">
                <a:latin typeface="Fira Sans" panose="020B0503050000020004" pitchFamily="34" charset="0"/>
              </a:rPr>
              <a:t>Dropout: 0.5</a:t>
            </a:r>
            <a:endParaRPr lang="en-US" sz="1800">
              <a:latin typeface="Fira Sans" panose="020B0503050000020004" pitchFamily="34" charset="0"/>
            </a:endParaRPr>
          </a:p>
          <a:p>
            <a:r>
              <a:rPr lang="en-US">
                <a:latin typeface="Fira Sans" panose="020B0503050000020004" pitchFamily="34" charset="0"/>
              </a:rPr>
              <a:t>Activation: </a:t>
            </a:r>
            <a:r>
              <a:rPr lang="en-US" err="1">
                <a:latin typeface="Fira Sans" panose="020B0503050000020004" pitchFamily="34" charset="0"/>
              </a:rPr>
              <a:t>ReLu</a:t>
            </a:r>
            <a:endParaRPr lang="en-US">
              <a:latin typeface="Fira Sans" panose="020B0503050000020004" pitchFamily="34" charset="0"/>
            </a:endParaRPr>
          </a:p>
          <a:p>
            <a:r>
              <a:rPr lang="en-US" sz="1800">
                <a:latin typeface="Fira Sans" panose="020B0503050000020004" pitchFamily="34" charset="0"/>
              </a:rPr>
              <a:t>Optimizer: Adam</a:t>
            </a:r>
          </a:p>
        </p:txBody>
      </p:sp>
    </p:spTree>
    <p:extLst>
      <p:ext uri="{BB962C8B-B14F-4D97-AF65-F5344CB8AC3E}">
        <p14:creationId xmlns:p14="http://schemas.microsoft.com/office/powerpoint/2010/main" val="671337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3C59C9-6394-EF38-4217-967384A9FAC5}"/>
              </a:ext>
            </a:extLst>
          </p:cNvPr>
          <p:cNvSpPr>
            <a:spLocks noGrp="1"/>
          </p:cNvSpPr>
          <p:nvPr>
            <p:ph type="body" sz="quarter" idx="11"/>
          </p:nvPr>
        </p:nvSpPr>
        <p:spPr>
          <a:xfrm>
            <a:off x="123825" y="136525"/>
            <a:ext cx="4423006" cy="313932"/>
          </a:xfrm>
        </p:spPr>
        <p:txBody>
          <a:bodyPr/>
          <a:lstStyle/>
          <a:p>
            <a:r>
              <a:rPr lang="en-US">
                <a:latin typeface="Open sans"/>
                <a:ea typeface="Open sans"/>
                <a:cs typeface="Open sans"/>
              </a:rPr>
              <a:t>Model Selection and Performance (</a:t>
            </a:r>
            <a:r>
              <a:rPr lang="en-US" err="1">
                <a:latin typeface="Open sans"/>
                <a:ea typeface="Open sans"/>
                <a:cs typeface="Open sans"/>
              </a:rPr>
              <a:t>Xception</a:t>
            </a:r>
            <a:r>
              <a:rPr lang="en-US">
                <a:latin typeface="Open sans"/>
                <a:ea typeface="Open sans"/>
                <a:cs typeface="Open sans"/>
              </a:rPr>
              <a:t>)</a:t>
            </a:r>
          </a:p>
        </p:txBody>
      </p:sp>
      <p:sp>
        <p:nvSpPr>
          <p:cNvPr id="7" name="Rectangle: Rounded Corners 6">
            <a:extLst>
              <a:ext uri="{FF2B5EF4-FFF2-40B4-BE49-F238E27FC236}">
                <a16:creationId xmlns:a16="http://schemas.microsoft.com/office/drawing/2014/main" id="{A2267A84-27A3-755F-A7AD-0EA5D0B2B6CF}"/>
              </a:ext>
            </a:extLst>
          </p:cNvPr>
          <p:cNvSpPr/>
          <p:nvPr/>
        </p:nvSpPr>
        <p:spPr>
          <a:xfrm>
            <a:off x="6042545" y="3900390"/>
            <a:ext cx="6025630" cy="2567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1C75660-5512-4833-B0B2-A1E43724AB22}"/>
              </a:ext>
            </a:extLst>
          </p:cNvPr>
          <p:cNvSpPr/>
          <p:nvPr/>
        </p:nvSpPr>
        <p:spPr>
          <a:xfrm>
            <a:off x="6096000" y="1145690"/>
            <a:ext cx="4261338" cy="20030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2B9C43C-E3D3-333E-ED45-66D676E8ECD1}"/>
              </a:ext>
            </a:extLst>
          </p:cNvPr>
          <p:cNvPicPr>
            <a:picLocks noChangeAspect="1"/>
          </p:cNvPicPr>
          <p:nvPr/>
        </p:nvPicPr>
        <p:blipFill rotWithShape="1">
          <a:blip r:embed="rId3">
            <a:clrChange>
              <a:clrFrom>
                <a:srgbClr val="FFFFFF"/>
              </a:clrFrom>
              <a:clrTo>
                <a:srgbClr val="FFFFFF">
                  <a:alpha val="0"/>
                </a:srgbClr>
              </a:clrTo>
            </a:clrChange>
          </a:blip>
          <a:srcRect t="2055"/>
          <a:stretch/>
        </p:blipFill>
        <p:spPr>
          <a:xfrm>
            <a:off x="6273018" y="1347644"/>
            <a:ext cx="3907302" cy="1599122"/>
          </a:xfrm>
          <a:prstGeom prst="rect">
            <a:avLst/>
          </a:prstGeom>
        </p:spPr>
      </p:pic>
      <p:pic>
        <p:nvPicPr>
          <p:cNvPr id="6" name="Picture 5">
            <a:extLst>
              <a:ext uri="{FF2B5EF4-FFF2-40B4-BE49-F238E27FC236}">
                <a16:creationId xmlns:a16="http://schemas.microsoft.com/office/drawing/2014/main" id="{E56C3100-BED6-B60E-53CA-0C4A3859150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61620" y="4031842"/>
            <a:ext cx="5587480" cy="2304178"/>
          </a:xfrm>
          <a:prstGeom prst="rect">
            <a:avLst/>
          </a:prstGeom>
        </p:spPr>
      </p:pic>
      <p:pic>
        <p:nvPicPr>
          <p:cNvPr id="12" name="Picture 11">
            <a:extLst>
              <a:ext uri="{FF2B5EF4-FFF2-40B4-BE49-F238E27FC236}">
                <a16:creationId xmlns:a16="http://schemas.microsoft.com/office/drawing/2014/main" id="{AEBCFED3-DFEA-8038-B4E3-C84E7E4A0D2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3825" y="903081"/>
            <a:ext cx="5463575" cy="4297569"/>
          </a:xfrm>
          <a:prstGeom prst="rect">
            <a:avLst/>
          </a:prstGeom>
        </p:spPr>
      </p:pic>
      <p:grpSp>
        <p:nvGrpSpPr>
          <p:cNvPr id="11" name="Group 10">
            <a:extLst>
              <a:ext uri="{FF2B5EF4-FFF2-40B4-BE49-F238E27FC236}">
                <a16:creationId xmlns:a16="http://schemas.microsoft.com/office/drawing/2014/main" id="{16E45036-BEC8-0733-57EF-EBBD232D1A97}"/>
              </a:ext>
            </a:extLst>
          </p:cNvPr>
          <p:cNvGrpSpPr/>
          <p:nvPr/>
        </p:nvGrpSpPr>
        <p:grpSpPr>
          <a:xfrm>
            <a:off x="10531454" y="1623985"/>
            <a:ext cx="1416092" cy="1046440"/>
            <a:chOff x="10531454" y="1623985"/>
            <a:chExt cx="1416092" cy="1046440"/>
          </a:xfrm>
        </p:grpSpPr>
        <p:sp>
          <p:nvSpPr>
            <p:cNvPr id="13" name="Rectangle 12">
              <a:extLst>
                <a:ext uri="{FF2B5EF4-FFF2-40B4-BE49-F238E27FC236}">
                  <a16:creationId xmlns:a16="http://schemas.microsoft.com/office/drawing/2014/main" id="{B9D0EB6B-6B7B-2C54-26C4-DC84BC65EFE1}"/>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4" name="Rectangle 13">
              <a:extLst>
                <a:ext uri="{FF2B5EF4-FFF2-40B4-BE49-F238E27FC236}">
                  <a16:creationId xmlns:a16="http://schemas.microsoft.com/office/drawing/2014/main" id="{A8F9B3FD-F349-C051-EFFB-52B2323726F7}"/>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70B926"/>
                  </a:solidFill>
                  <a:effectLst>
                    <a:outerShdw blurRad="38100" dist="19050" dir="2700000" algn="tl" rotWithShape="0">
                      <a:schemeClr val="dk1">
                        <a:alpha val="40000"/>
                      </a:schemeClr>
                    </a:outerShdw>
                  </a:effectLst>
                </a:rPr>
                <a:t>0.99</a:t>
              </a:r>
            </a:p>
          </p:txBody>
        </p:sp>
      </p:grpSp>
      <p:sp>
        <p:nvSpPr>
          <p:cNvPr id="16" name="TextBox 15">
            <a:extLst>
              <a:ext uri="{FF2B5EF4-FFF2-40B4-BE49-F238E27FC236}">
                <a16:creationId xmlns:a16="http://schemas.microsoft.com/office/drawing/2014/main" id="{444328D1-CC43-975B-3165-FD497653A9FE}"/>
              </a:ext>
            </a:extLst>
          </p:cNvPr>
          <p:cNvSpPr txBox="1"/>
          <p:nvPr/>
        </p:nvSpPr>
        <p:spPr>
          <a:xfrm>
            <a:off x="464752" y="530206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panose="020B0503050000020004" pitchFamily="34" charset="0"/>
              </a:rPr>
              <a:t>Epochs: 20</a:t>
            </a:r>
          </a:p>
          <a:p>
            <a:r>
              <a:rPr lang="en-US">
                <a:latin typeface="Fira Sans" panose="020B0503050000020004" pitchFamily="34" charset="0"/>
              </a:rPr>
              <a:t>Activation: </a:t>
            </a:r>
            <a:r>
              <a:rPr lang="en-US" err="1">
                <a:latin typeface="Fira Sans" panose="020B0503050000020004" pitchFamily="34" charset="0"/>
              </a:rPr>
              <a:t>ReLu</a:t>
            </a:r>
            <a:endParaRPr lang="en-US">
              <a:latin typeface="Fira Sans" panose="020B0503050000020004" pitchFamily="34" charset="0"/>
            </a:endParaRPr>
          </a:p>
          <a:p>
            <a:r>
              <a:rPr lang="en-US" sz="1800">
                <a:latin typeface="Fira Sans" panose="020B0503050000020004" pitchFamily="34" charset="0"/>
              </a:rPr>
              <a:t>Optimizer: Adam</a:t>
            </a:r>
          </a:p>
        </p:txBody>
      </p:sp>
    </p:spTree>
    <p:extLst>
      <p:ext uri="{BB962C8B-B14F-4D97-AF65-F5344CB8AC3E}">
        <p14:creationId xmlns:p14="http://schemas.microsoft.com/office/powerpoint/2010/main" val="1065076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AF61683-B51E-9E7E-0C26-B3EE4598AC4C}"/>
              </a:ext>
            </a:extLst>
          </p:cNvPr>
          <p:cNvGrpSpPr/>
          <p:nvPr/>
        </p:nvGrpSpPr>
        <p:grpSpPr>
          <a:xfrm>
            <a:off x="847725" y="2917180"/>
            <a:ext cx="3190875" cy="1023640"/>
            <a:chOff x="847725" y="2776835"/>
            <a:chExt cx="3190875" cy="1023640"/>
          </a:xfrm>
        </p:grpSpPr>
        <p:sp>
          <p:nvSpPr>
            <p:cNvPr id="4" name="Rectangle 3">
              <a:extLst>
                <a:ext uri="{FF2B5EF4-FFF2-40B4-BE49-F238E27FC236}">
                  <a16:creationId xmlns:a16="http://schemas.microsoft.com/office/drawing/2014/main" id="{B1BDE011-8752-6F7E-5AA6-15D989E76112}"/>
                </a:ext>
              </a:extLst>
            </p:cNvPr>
            <p:cNvSpPr/>
            <p:nvPr/>
          </p:nvSpPr>
          <p:spPr>
            <a:xfrm>
              <a:off x="1288519" y="2776835"/>
              <a:ext cx="2309287"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Agenda</a:t>
              </a:r>
            </a:p>
          </p:txBody>
        </p:sp>
        <p:cxnSp>
          <p:nvCxnSpPr>
            <p:cNvPr id="5" name="Straight Connector 4">
              <a:extLst>
                <a:ext uri="{FF2B5EF4-FFF2-40B4-BE49-F238E27FC236}">
                  <a16:creationId xmlns:a16="http://schemas.microsoft.com/office/drawing/2014/main" id="{767E3520-F64B-8C29-6215-CC7CF176569E}"/>
                </a:ext>
              </a:extLst>
            </p:cNvPr>
            <p:cNvCxnSpPr>
              <a:cxnSpLocks/>
            </p:cNvCxnSpPr>
            <p:nvPr/>
          </p:nvCxnSpPr>
          <p:spPr>
            <a:xfrm>
              <a:off x="847725" y="3800475"/>
              <a:ext cx="3190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E18640A-C0A5-6E8C-5F88-227E40F9B2D0}"/>
              </a:ext>
            </a:extLst>
          </p:cNvPr>
          <p:cNvSpPr/>
          <p:nvPr/>
        </p:nvSpPr>
        <p:spPr>
          <a:xfrm>
            <a:off x="5057669" y="1186160"/>
            <a:ext cx="809837" cy="830997"/>
          </a:xfrm>
          <a:prstGeom prst="rect">
            <a:avLst/>
          </a:prstGeom>
          <a:noFill/>
        </p:spPr>
        <p:txBody>
          <a:bodyPr wrap="none" lIns="91440" tIns="45720" rIns="91440" bIns="45720">
            <a:spAutoFit/>
          </a:bodyPr>
          <a:lstStyle/>
          <a:p>
            <a:pPr algn="ctr"/>
            <a:r>
              <a:rPr lang="en-US" sz="4800" b="0" cap="none" spc="0">
                <a:ln w="0"/>
                <a:solidFill>
                  <a:schemeClr val="bg1"/>
                </a:solidFill>
                <a:effectLst>
                  <a:outerShdw blurRad="38100" dist="19050" dir="2700000" algn="tl" rotWithShape="0">
                    <a:schemeClr val="dk1">
                      <a:alpha val="40000"/>
                    </a:schemeClr>
                  </a:outerShdw>
                </a:effectLst>
              </a:rPr>
              <a:t>01</a:t>
            </a:r>
          </a:p>
        </p:txBody>
      </p:sp>
      <p:sp>
        <p:nvSpPr>
          <p:cNvPr id="7" name="Rectangle 6">
            <a:extLst>
              <a:ext uri="{FF2B5EF4-FFF2-40B4-BE49-F238E27FC236}">
                <a16:creationId xmlns:a16="http://schemas.microsoft.com/office/drawing/2014/main" id="{4C54A3F3-69B5-00A2-A148-D913A25CAE0D}"/>
              </a:ext>
            </a:extLst>
          </p:cNvPr>
          <p:cNvSpPr/>
          <p:nvPr/>
        </p:nvSpPr>
        <p:spPr>
          <a:xfrm>
            <a:off x="5057669" y="2455128"/>
            <a:ext cx="809837" cy="830997"/>
          </a:xfrm>
          <a:prstGeom prst="rect">
            <a:avLst/>
          </a:prstGeom>
          <a:noFill/>
        </p:spPr>
        <p:txBody>
          <a:bodyPr wrap="none" lIns="91440" tIns="45720" rIns="91440" bIns="45720">
            <a:spAutoFit/>
          </a:bodyPr>
          <a:lstStyle/>
          <a:p>
            <a:pPr algn="ctr"/>
            <a:r>
              <a:rPr lang="en-US" sz="4800" b="0" cap="none" spc="0">
                <a:ln w="0"/>
                <a:solidFill>
                  <a:schemeClr val="bg1"/>
                </a:solidFill>
                <a:effectLst>
                  <a:outerShdw blurRad="38100" dist="19050" dir="2700000" algn="tl" rotWithShape="0">
                    <a:schemeClr val="dk1">
                      <a:alpha val="40000"/>
                    </a:schemeClr>
                  </a:outerShdw>
                </a:effectLst>
              </a:rPr>
              <a:t>02</a:t>
            </a:r>
          </a:p>
        </p:txBody>
      </p:sp>
      <p:sp>
        <p:nvSpPr>
          <p:cNvPr id="8" name="Rectangle 7">
            <a:extLst>
              <a:ext uri="{FF2B5EF4-FFF2-40B4-BE49-F238E27FC236}">
                <a16:creationId xmlns:a16="http://schemas.microsoft.com/office/drawing/2014/main" id="{3C203BD2-5801-4B6A-10C6-DC202643F0AC}"/>
              </a:ext>
            </a:extLst>
          </p:cNvPr>
          <p:cNvSpPr/>
          <p:nvPr/>
        </p:nvSpPr>
        <p:spPr>
          <a:xfrm>
            <a:off x="5057668" y="3700165"/>
            <a:ext cx="809837" cy="830997"/>
          </a:xfrm>
          <a:prstGeom prst="rect">
            <a:avLst/>
          </a:prstGeom>
          <a:noFill/>
        </p:spPr>
        <p:txBody>
          <a:bodyPr wrap="none" lIns="91440" tIns="45720" rIns="91440" bIns="45720">
            <a:spAutoFit/>
          </a:bodyPr>
          <a:lstStyle/>
          <a:p>
            <a:pPr algn="ctr"/>
            <a:r>
              <a:rPr lang="en-US" sz="4800" b="0" cap="none" spc="0">
                <a:ln w="0"/>
                <a:solidFill>
                  <a:schemeClr val="bg1"/>
                </a:solidFill>
                <a:effectLst>
                  <a:outerShdw blurRad="38100" dist="19050" dir="2700000" algn="tl" rotWithShape="0">
                    <a:schemeClr val="dk1">
                      <a:alpha val="40000"/>
                    </a:schemeClr>
                  </a:outerShdw>
                </a:effectLst>
              </a:rPr>
              <a:t>03</a:t>
            </a:r>
          </a:p>
        </p:txBody>
      </p:sp>
      <p:sp>
        <p:nvSpPr>
          <p:cNvPr id="9" name="Rectangle 8">
            <a:extLst>
              <a:ext uri="{FF2B5EF4-FFF2-40B4-BE49-F238E27FC236}">
                <a16:creationId xmlns:a16="http://schemas.microsoft.com/office/drawing/2014/main" id="{4CCB20ED-EE00-2D49-941E-BB68E75A721E}"/>
              </a:ext>
            </a:extLst>
          </p:cNvPr>
          <p:cNvSpPr/>
          <p:nvPr/>
        </p:nvSpPr>
        <p:spPr>
          <a:xfrm>
            <a:off x="5057668" y="4945202"/>
            <a:ext cx="809837" cy="830997"/>
          </a:xfrm>
          <a:prstGeom prst="rect">
            <a:avLst/>
          </a:prstGeom>
          <a:noFill/>
        </p:spPr>
        <p:txBody>
          <a:bodyPr wrap="none" lIns="91440" tIns="45720" rIns="91440" bIns="45720">
            <a:spAutoFit/>
          </a:bodyPr>
          <a:lstStyle/>
          <a:p>
            <a:pPr algn="ctr"/>
            <a:r>
              <a:rPr lang="en-US" sz="4800" b="0" cap="none" spc="0">
                <a:ln w="0"/>
                <a:solidFill>
                  <a:schemeClr val="bg1"/>
                </a:solidFill>
                <a:effectLst>
                  <a:outerShdw blurRad="38100" dist="19050" dir="2700000" algn="tl" rotWithShape="0">
                    <a:schemeClr val="dk1">
                      <a:alpha val="40000"/>
                    </a:schemeClr>
                  </a:outerShdw>
                </a:effectLst>
              </a:rPr>
              <a:t>04</a:t>
            </a:r>
          </a:p>
        </p:txBody>
      </p:sp>
      <p:sp>
        <p:nvSpPr>
          <p:cNvPr id="10" name="Rectangle 9">
            <a:extLst>
              <a:ext uri="{FF2B5EF4-FFF2-40B4-BE49-F238E27FC236}">
                <a16:creationId xmlns:a16="http://schemas.microsoft.com/office/drawing/2014/main" id="{8EC958C7-C802-E3D7-B7D5-F568A70DCD4D}"/>
              </a:ext>
            </a:extLst>
          </p:cNvPr>
          <p:cNvSpPr/>
          <p:nvPr/>
        </p:nvSpPr>
        <p:spPr>
          <a:xfrm>
            <a:off x="7357212" y="1340048"/>
            <a:ext cx="3010953" cy="523220"/>
          </a:xfrm>
          <a:prstGeom prst="rect">
            <a:avLst/>
          </a:prstGeom>
          <a:noFill/>
        </p:spPr>
        <p:txBody>
          <a:bodyPr wrap="none" lIns="91440" tIns="45720" rIns="91440" bIns="45720" anchor="ctr">
            <a:spAutoFit/>
          </a:bodyPr>
          <a:lstStyle/>
          <a:p>
            <a:pPr algn="ctr"/>
            <a:r>
              <a:rPr lang="en-US" sz="2800">
                <a:ln w="0"/>
                <a:effectLst>
                  <a:outerShdw blurRad="38100" dist="19050" dir="2700000" algn="tl" rotWithShape="0">
                    <a:schemeClr val="dk1">
                      <a:alpha val="40000"/>
                    </a:schemeClr>
                  </a:outerShdw>
                </a:effectLst>
              </a:rPr>
              <a:t>Problem Statement</a:t>
            </a:r>
            <a:endParaRPr lang="en-US" sz="2800" b="0" cap="none" spc="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2C1EC0C4-7578-4C40-BD08-BB96DEB1E13D}"/>
              </a:ext>
            </a:extLst>
          </p:cNvPr>
          <p:cNvSpPr/>
          <p:nvPr/>
        </p:nvSpPr>
        <p:spPr>
          <a:xfrm>
            <a:off x="7675728" y="2611441"/>
            <a:ext cx="2373920" cy="523220"/>
          </a:xfrm>
          <a:prstGeom prst="rect">
            <a:avLst/>
          </a:prstGeom>
          <a:noFill/>
        </p:spPr>
        <p:txBody>
          <a:bodyPr wrap="none" lIns="91440" tIns="45720" rIns="91440" bIns="45720" anchor="ctr">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Dat</a:t>
            </a:r>
            <a:r>
              <a:rPr lang="en-US" sz="2800">
                <a:ln w="0"/>
                <a:effectLst>
                  <a:outerShdw blurRad="38100" dist="19050" dir="2700000" algn="tl" rotWithShape="0">
                    <a:schemeClr val="dk1">
                      <a:alpha val="40000"/>
                    </a:schemeClr>
                  </a:outerShdw>
                </a:effectLst>
              </a:rPr>
              <a:t>aset Source</a:t>
            </a:r>
            <a:endParaRPr lang="en-US" sz="2800" b="0" cap="none" spc="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20D6EA18-39AD-942E-2672-50E5717DBE0B}"/>
              </a:ext>
            </a:extLst>
          </p:cNvPr>
          <p:cNvSpPr/>
          <p:nvPr/>
        </p:nvSpPr>
        <p:spPr>
          <a:xfrm>
            <a:off x="7290719" y="3854053"/>
            <a:ext cx="3143938" cy="523220"/>
          </a:xfrm>
          <a:prstGeom prst="rect">
            <a:avLst/>
          </a:prstGeom>
          <a:noFill/>
        </p:spPr>
        <p:txBody>
          <a:bodyPr wrap="none" lIns="91440" tIns="45720" rIns="91440" bIns="45720" anchor="ctr">
            <a:spAutoFit/>
          </a:bodyPr>
          <a:lstStyle/>
          <a:p>
            <a:pPr algn="ctr"/>
            <a:r>
              <a:rPr lang="en-US" sz="2800">
                <a:ln w="0"/>
                <a:effectLst>
                  <a:outerShdw blurRad="38100" dist="19050" dir="2700000" algn="tl" rotWithShape="0">
                    <a:schemeClr val="dk1">
                      <a:alpha val="40000"/>
                    </a:schemeClr>
                  </a:outerShdw>
                </a:effectLst>
              </a:rPr>
              <a:t>Results and Findings</a:t>
            </a:r>
            <a:endParaRPr lang="en-US" sz="2800" b="0" cap="none" spc="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159E22A2-2101-B558-0C0F-2339D4F06053}"/>
              </a:ext>
            </a:extLst>
          </p:cNvPr>
          <p:cNvSpPr/>
          <p:nvPr/>
        </p:nvSpPr>
        <p:spPr>
          <a:xfrm>
            <a:off x="6351279" y="4899035"/>
            <a:ext cx="5022801" cy="923330"/>
          </a:xfrm>
          <a:prstGeom prst="rect">
            <a:avLst/>
          </a:prstGeom>
          <a:noFill/>
        </p:spPr>
        <p:txBody>
          <a:bodyPr wrap="none" lIns="91440" tIns="45720" rIns="91440" bIns="45720" anchor="ctr">
            <a:norm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4121333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D02E0C-50CD-76EC-B66E-33A559CDC406}"/>
              </a:ext>
            </a:extLst>
          </p:cNvPr>
          <p:cNvSpPr>
            <a:spLocks noGrp="1"/>
          </p:cNvSpPr>
          <p:nvPr>
            <p:ph type="body" sz="quarter" idx="11"/>
          </p:nvPr>
        </p:nvSpPr>
        <p:spPr>
          <a:xfrm>
            <a:off x="123825" y="136525"/>
            <a:ext cx="4297587" cy="313932"/>
          </a:xfrm>
        </p:spPr>
        <p:txBody>
          <a:bodyPr/>
          <a:lstStyle/>
          <a:p>
            <a:r>
              <a:rPr lang="en-US"/>
              <a:t>Model Selection and Performance (VGG 16)</a:t>
            </a:r>
          </a:p>
        </p:txBody>
      </p:sp>
      <p:pic>
        <p:nvPicPr>
          <p:cNvPr id="5" name="Picture 4">
            <a:extLst>
              <a:ext uri="{FF2B5EF4-FFF2-40B4-BE49-F238E27FC236}">
                <a16:creationId xmlns:a16="http://schemas.microsoft.com/office/drawing/2014/main" id="{138F33D8-7F65-34FD-3B16-45BC248CBFF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3825" y="904220"/>
            <a:ext cx="5429933" cy="4338000"/>
          </a:xfrm>
          <a:prstGeom prst="rect">
            <a:avLst/>
          </a:prstGeom>
        </p:spPr>
      </p:pic>
      <p:sp>
        <p:nvSpPr>
          <p:cNvPr id="6" name="Rectangle: Rounded Corners 5">
            <a:extLst>
              <a:ext uri="{FF2B5EF4-FFF2-40B4-BE49-F238E27FC236}">
                <a16:creationId xmlns:a16="http://schemas.microsoft.com/office/drawing/2014/main" id="{EB4585FD-0FD5-E4D1-E781-4B72FA284BA6}"/>
              </a:ext>
            </a:extLst>
          </p:cNvPr>
          <p:cNvSpPr/>
          <p:nvPr/>
        </p:nvSpPr>
        <p:spPr>
          <a:xfrm>
            <a:off x="6096000" y="1145690"/>
            <a:ext cx="4261338" cy="20030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D1AB1ED-1F9B-B464-B60F-76CCD50A7F83}"/>
              </a:ext>
            </a:extLst>
          </p:cNvPr>
          <p:cNvSpPr/>
          <p:nvPr/>
        </p:nvSpPr>
        <p:spPr>
          <a:xfrm>
            <a:off x="6042545" y="3900390"/>
            <a:ext cx="6025630" cy="2567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graph&#10;&#10;Description automatically generated">
            <a:extLst>
              <a:ext uri="{FF2B5EF4-FFF2-40B4-BE49-F238E27FC236}">
                <a16:creationId xmlns:a16="http://schemas.microsoft.com/office/drawing/2014/main" id="{7A1F6AAD-6D36-A6F0-F0E3-D0554D8E55D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17138" y="1394085"/>
            <a:ext cx="4019062" cy="1506240"/>
          </a:xfrm>
          <a:prstGeom prst="rect">
            <a:avLst/>
          </a:prstGeom>
        </p:spPr>
      </p:pic>
      <p:pic>
        <p:nvPicPr>
          <p:cNvPr id="9" name="Picture 8">
            <a:extLst>
              <a:ext uri="{FF2B5EF4-FFF2-40B4-BE49-F238E27FC236}">
                <a16:creationId xmlns:a16="http://schemas.microsoft.com/office/drawing/2014/main" id="{0C21A7E7-9212-4BD5-9184-04F35F71665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80359" y="4050236"/>
            <a:ext cx="5550002" cy="2267390"/>
          </a:xfrm>
          <a:prstGeom prst="rect">
            <a:avLst/>
          </a:prstGeom>
        </p:spPr>
      </p:pic>
      <p:grpSp>
        <p:nvGrpSpPr>
          <p:cNvPr id="10" name="Group 9">
            <a:extLst>
              <a:ext uri="{FF2B5EF4-FFF2-40B4-BE49-F238E27FC236}">
                <a16:creationId xmlns:a16="http://schemas.microsoft.com/office/drawing/2014/main" id="{3DB3FF20-46F7-8EAA-A81F-41112707FF59}"/>
              </a:ext>
            </a:extLst>
          </p:cNvPr>
          <p:cNvGrpSpPr/>
          <p:nvPr/>
        </p:nvGrpSpPr>
        <p:grpSpPr>
          <a:xfrm>
            <a:off x="10531454" y="1623985"/>
            <a:ext cx="1416092" cy="1046440"/>
            <a:chOff x="10531454" y="1623985"/>
            <a:chExt cx="1416092" cy="1046440"/>
          </a:xfrm>
        </p:grpSpPr>
        <p:sp>
          <p:nvSpPr>
            <p:cNvPr id="11" name="Rectangle 10">
              <a:extLst>
                <a:ext uri="{FF2B5EF4-FFF2-40B4-BE49-F238E27FC236}">
                  <a16:creationId xmlns:a16="http://schemas.microsoft.com/office/drawing/2014/main" id="{2B7884A8-5D20-1D77-3303-ECF7C8946B47}"/>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2" name="Rectangle 11">
              <a:extLst>
                <a:ext uri="{FF2B5EF4-FFF2-40B4-BE49-F238E27FC236}">
                  <a16:creationId xmlns:a16="http://schemas.microsoft.com/office/drawing/2014/main" id="{5A1CCF9D-0E78-2DCD-BB6B-3CD38C1CAEC2}"/>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70B926"/>
                  </a:solidFill>
                  <a:effectLst>
                    <a:outerShdw blurRad="38100" dist="19050" dir="2700000" algn="tl" rotWithShape="0">
                      <a:schemeClr val="dk1">
                        <a:alpha val="40000"/>
                      </a:schemeClr>
                    </a:outerShdw>
                  </a:effectLst>
                </a:rPr>
                <a:t>0.99</a:t>
              </a:r>
            </a:p>
          </p:txBody>
        </p:sp>
      </p:grpSp>
      <p:sp>
        <p:nvSpPr>
          <p:cNvPr id="14" name="TextBox 13">
            <a:extLst>
              <a:ext uri="{FF2B5EF4-FFF2-40B4-BE49-F238E27FC236}">
                <a16:creationId xmlns:a16="http://schemas.microsoft.com/office/drawing/2014/main" id="{E253B0B8-8C6B-2DCB-DCAF-18EB74027894}"/>
              </a:ext>
            </a:extLst>
          </p:cNvPr>
          <p:cNvSpPr txBox="1"/>
          <p:nvPr/>
        </p:nvSpPr>
        <p:spPr>
          <a:xfrm>
            <a:off x="464752" y="530206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panose="020B0503050000020004" pitchFamily="34" charset="0"/>
              </a:rPr>
              <a:t>Epochs: 20</a:t>
            </a:r>
          </a:p>
          <a:p>
            <a:r>
              <a:rPr lang="en-US">
                <a:latin typeface="Fira Sans" panose="020B0503050000020004" pitchFamily="34" charset="0"/>
              </a:rPr>
              <a:t>Activation: </a:t>
            </a:r>
            <a:r>
              <a:rPr lang="en-US" err="1">
                <a:latin typeface="Fira Sans" panose="020B0503050000020004" pitchFamily="34" charset="0"/>
              </a:rPr>
              <a:t>ReLu</a:t>
            </a:r>
            <a:endParaRPr lang="en-US">
              <a:latin typeface="Fira Sans" panose="020B0503050000020004" pitchFamily="34" charset="0"/>
            </a:endParaRPr>
          </a:p>
          <a:p>
            <a:r>
              <a:rPr lang="en-US" sz="1800">
                <a:latin typeface="Fira Sans" panose="020B0503050000020004" pitchFamily="34" charset="0"/>
              </a:rPr>
              <a:t>Optimizer: Adam</a:t>
            </a:r>
          </a:p>
        </p:txBody>
      </p:sp>
    </p:spTree>
    <p:extLst>
      <p:ext uri="{BB962C8B-B14F-4D97-AF65-F5344CB8AC3E}">
        <p14:creationId xmlns:p14="http://schemas.microsoft.com/office/powerpoint/2010/main" val="322016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2286844" cy="313932"/>
          </a:xfrm>
        </p:spPr>
        <p:txBody>
          <a:bodyPr/>
          <a:lstStyle/>
          <a:p>
            <a:r>
              <a:rPr lang="en-US"/>
              <a:t>Fine Tuning of VGG 16</a:t>
            </a:r>
          </a:p>
        </p:txBody>
      </p:sp>
      <p:graphicFrame>
        <p:nvGraphicFramePr>
          <p:cNvPr id="6" name="Table 5">
            <a:extLst>
              <a:ext uri="{FF2B5EF4-FFF2-40B4-BE49-F238E27FC236}">
                <a16:creationId xmlns:a16="http://schemas.microsoft.com/office/drawing/2014/main" id="{55DCC470-DBCD-026E-978C-7265AA09EB37}"/>
              </a:ext>
            </a:extLst>
          </p:cNvPr>
          <p:cNvGraphicFramePr>
            <a:graphicFrameLocks noGrp="1"/>
          </p:cNvGraphicFramePr>
          <p:nvPr>
            <p:extLst>
              <p:ext uri="{D42A27DB-BD31-4B8C-83A1-F6EECF244321}">
                <p14:modId xmlns:p14="http://schemas.microsoft.com/office/powerpoint/2010/main" val="2744342099"/>
              </p:ext>
            </p:extLst>
          </p:nvPr>
        </p:nvGraphicFramePr>
        <p:xfrm>
          <a:off x="481692" y="807986"/>
          <a:ext cx="11228617" cy="5694475"/>
        </p:xfrm>
        <a:graphic>
          <a:graphicData uri="http://schemas.openxmlformats.org/drawingml/2006/table">
            <a:tbl>
              <a:tblPr firstRow="1" bandRow="1">
                <a:tableStyleId>{74C1A8A3-306A-4EB7-A6B1-4F7E0EB9C5D6}</a:tableStyleId>
              </a:tblPr>
              <a:tblGrid>
                <a:gridCol w="816022">
                  <a:extLst>
                    <a:ext uri="{9D8B030D-6E8A-4147-A177-3AD203B41FA5}">
                      <a16:colId xmlns:a16="http://schemas.microsoft.com/office/drawing/2014/main" val="1315044828"/>
                    </a:ext>
                  </a:extLst>
                </a:gridCol>
                <a:gridCol w="1452238">
                  <a:extLst>
                    <a:ext uri="{9D8B030D-6E8A-4147-A177-3AD203B41FA5}">
                      <a16:colId xmlns:a16="http://schemas.microsoft.com/office/drawing/2014/main" val="649641726"/>
                    </a:ext>
                  </a:extLst>
                </a:gridCol>
                <a:gridCol w="2097621">
                  <a:extLst>
                    <a:ext uri="{9D8B030D-6E8A-4147-A177-3AD203B41FA5}">
                      <a16:colId xmlns:a16="http://schemas.microsoft.com/office/drawing/2014/main" val="863680680"/>
                    </a:ext>
                  </a:extLst>
                </a:gridCol>
                <a:gridCol w="1402915">
                  <a:extLst>
                    <a:ext uri="{9D8B030D-6E8A-4147-A177-3AD203B41FA5}">
                      <a16:colId xmlns:a16="http://schemas.microsoft.com/office/drawing/2014/main" val="1197228321"/>
                    </a:ext>
                  </a:extLst>
                </a:gridCol>
                <a:gridCol w="1340285">
                  <a:extLst>
                    <a:ext uri="{9D8B030D-6E8A-4147-A177-3AD203B41FA5}">
                      <a16:colId xmlns:a16="http://schemas.microsoft.com/office/drawing/2014/main" val="996860889"/>
                    </a:ext>
                  </a:extLst>
                </a:gridCol>
                <a:gridCol w="1528175">
                  <a:extLst>
                    <a:ext uri="{9D8B030D-6E8A-4147-A177-3AD203B41FA5}">
                      <a16:colId xmlns:a16="http://schemas.microsoft.com/office/drawing/2014/main" val="3647940394"/>
                    </a:ext>
                  </a:extLst>
                </a:gridCol>
                <a:gridCol w="1164920">
                  <a:extLst>
                    <a:ext uri="{9D8B030D-6E8A-4147-A177-3AD203B41FA5}">
                      <a16:colId xmlns:a16="http://schemas.microsoft.com/office/drawing/2014/main" val="3824166081"/>
                    </a:ext>
                  </a:extLst>
                </a:gridCol>
                <a:gridCol w="1426441">
                  <a:extLst>
                    <a:ext uri="{9D8B030D-6E8A-4147-A177-3AD203B41FA5}">
                      <a16:colId xmlns:a16="http://schemas.microsoft.com/office/drawing/2014/main" val="926054441"/>
                    </a:ext>
                  </a:extLst>
                </a:gridCol>
              </a:tblGrid>
              <a:tr h="698085">
                <a:tc>
                  <a:txBody>
                    <a:bodyPr/>
                    <a:lstStyle/>
                    <a:p>
                      <a:pPr algn="ctr"/>
                      <a:r>
                        <a:rPr lang="en-US"/>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72C4"/>
                    </a:solidFill>
                  </a:tcPr>
                </a:tc>
                <a:tc>
                  <a:txBody>
                    <a:bodyPr/>
                    <a:lstStyle/>
                    <a:p>
                      <a:pPr algn="ctr"/>
                      <a:r>
                        <a:rPr lang="en-US"/>
                        <a:t>Class Weights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72C4"/>
                    </a:solidFill>
                  </a:tcPr>
                </a:tc>
                <a:tc>
                  <a:txBody>
                    <a:bodyPr/>
                    <a:lstStyle/>
                    <a:p>
                      <a:pPr algn="ctr"/>
                      <a:r>
                        <a:rPr lang="en-US"/>
                        <a:t>Data Augmentation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72C4"/>
                    </a:solidFill>
                  </a:tcPr>
                </a:tc>
                <a:tc>
                  <a:txBody>
                    <a:bodyPr/>
                    <a:lstStyle/>
                    <a:p>
                      <a:pPr algn="ctr"/>
                      <a:r>
                        <a:rPr lang="en-US"/>
                        <a:t>Model Architecture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72C4"/>
                    </a:solidFill>
                  </a:tcPr>
                </a:tc>
                <a:tc>
                  <a:txBody>
                    <a:bodyPr/>
                    <a:lstStyle/>
                    <a:p>
                      <a:pPr algn="ctr"/>
                      <a:r>
                        <a:rPr lang="en-US"/>
                        <a:t>Unfreezing Layers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72C4"/>
                    </a:solidFill>
                  </a:tcPr>
                </a:tc>
                <a:tc>
                  <a:txBody>
                    <a:bodyPr/>
                    <a:lstStyle/>
                    <a:p>
                      <a:pPr algn="ctr"/>
                      <a:r>
                        <a:rPr lang="en-US"/>
                        <a:t>Scheduler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72C4"/>
                    </a:solidFill>
                  </a:tcPr>
                </a:tc>
                <a:tc>
                  <a:txBody>
                    <a:bodyPr/>
                    <a:lstStyle/>
                    <a:p>
                      <a:pPr algn="ctr"/>
                      <a:r>
                        <a:rPr lang="en-US"/>
                        <a:t>Optimizer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72C4"/>
                    </a:solidFill>
                  </a:tcPr>
                </a:tc>
                <a:tc>
                  <a:txBody>
                    <a:bodyPr/>
                    <a:lstStyle/>
                    <a:p>
                      <a:pPr algn="ctr"/>
                      <a:r>
                        <a:rPr lang="en-US"/>
                        <a:t>Training Strategy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72C4"/>
                    </a:solidFill>
                  </a:tcPr>
                </a:tc>
                <a:extLst>
                  <a:ext uri="{0D108BD9-81ED-4DB2-BD59-A6C34878D82A}">
                    <a16:rowId xmlns:a16="http://schemas.microsoft.com/office/drawing/2014/main" val="1811718764"/>
                  </a:ext>
                </a:extLst>
              </a:tr>
              <a:tr h="938549">
                <a:tc>
                  <a:txBody>
                    <a:bodyPr/>
                    <a:lstStyle/>
                    <a:p>
                      <a:pPr algn="ctr"/>
                      <a:r>
                        <a:rPr lang="en-US" sz="1600"/>
                        <a:t>Basic</a:t>
                      </a:r>
                    </a:p>
                    <a:p>
                      <a:pPr algn="ctr"/>
                      <a:r>
                        <a:rPr lang="en-US" sz="1600"/>
                        <a:t>VGG 16</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400"/>
                        <a:t>No class weights were used</a:t>
                      </a:r>
                      <a:endParaRPr lang="en-US" sz="140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kern="1200">
                          <a:solidFill>
                            <a:schemeClr val="dk1"/>
                          </a:solidFill>
                          <a:latin typeface="+mn-lt"/>
                          <a:ea typeface="+mn-ea"/>
                          <a:cs typeface="+mn-cs"/>
                        </a:rPr>
                        <a:t>No data augmentation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kern="1200">
                          <a:solidFill>
                            <a:schemeClr val="dk1"/>
                          </a:solidFill>
                          <a:latin typeface="+mn-lt"/>
                          <a:ea typeface="+mn-ea"/>
                          <a:cs typeface="+mn-cs"/>
                        </a:rPr>
                        <a:t>One dense layer of 128 units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kern="1200">
                          <a:solidFill>
                            <a:schemeClr val="dk1"/>
                          </a:solidFill>
                          <a:latin typeface="+mn-lt"/>
                          <a:ea typeface="+mn-ea"/>
                          <a:cs typeface="+mn-cs"/>
                        </a:rPr>
                        <a:t>All VGG layers were frozen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kern="1200">
                          <a:solidFill>
                            <a:schemeClr val="dk1"/>
                          </a:solidFill>
                          <a:latin typeface="+mn-lt"/>
                          <a:ea typeface="+mn-ea"/>
                          <a:cs typeface="+mn-cs"/>
                        </a:rPr>
                        <a:t>Fixed learning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400" kern="1200">
                          <a:solidFill>
                            <a:schemeClr val="dk1"/>
                          </a:solidFill>
                          <a:latin typeface="+mn-lt"/>
                          <a:ea typeface="+mn-ea"/>
                          <a:cs typeface="+mn-cs"/>
                        </a:rPr>
                        <a:t>Adam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400" kern="1200">
                          <a:solidFill>
                            <a:schemeClr val="dk1"/>
                          </a:solidFill>
                          <a:latin typeface="+mn-lt"/>
                          <a:ea typeface="+mn-ea"/>
                          <a:cs typeface="+mn-cs"/>
                        </a:rPr>
                        <a:t>20 epochs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7461305"/>
                  </a:ext>
                </a:extLst>
              </a:tr>
              <a:tr h="4057841">
                <a:tc>
                  <a:txBody>
                    <a:bodyPr/>
                    <a:lstStyle/>
                    <a:p>
                      <a:pPr algn="ctr"/>
                      <a:r>
                        <a:rPr lang="en-US" sz="1600"/>
                        <a:t>Improved</a:t>
                      </a:r>
                    </a:p>
                    <a:p>
                      <a:pPr algn="ctr"/>
                      <a:r>
                        <a:rPr lang="en-US" sz="1600"/>
                        <a:t>VGG 16</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Class Weights:</a:t>
                      </a:r>
                    </a:p>
                    <a:p>
                      <a:r>
                        <a:rPr lang="en-US" sz="1400"/>
                        <a:t>{'Fresh':0.89629,</a:t>
                      </a:r>
                    </a:p>
                    <a:p>
                      <a:r>
                        <a:rPr lang="en-US" sz="1400"/>
                        <a:t>'Half-Fresh': 0.96031, 'Spoiled': 1.18627}</a:t>
                      </a:r>
                    </a:p>
                    <a:p>
                      <a:endParaRPr lang="en-US" sz="1400"/>
                    </a:p>
                    <a:p>
                      <a:r>
                        <a:rPr lang="en-US" sz="1400"/>
                        <a:t>Added computation of class weights to handle class imbalance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a:buFontTx/>
                        <a:buNone/>
                      </a:pPr>
                      <a:r>
                        <a:rPr lang="en-US" sz="1400" kern="1200">
                          <a:solidFill>
                            <a:schemeClr val="dk1"/>
                          </a:solidFill>
                          <a:latin typeface="+mn-lt"/>
                          <a:ea typeface="+mn-ea"/>
                          <a:cs typeface="+mn-cs"/>
                        </a:rPr>
                        <a:t>1. Shear</a:t>
                      </a:r>
                    </a:p>
                    <a:p>
                      <a:pPr marL="0" indent="0" algn="l">
                        <a:buFontTx/>
                        <a:buNone/>
                      </a:pPr>
                      <a:r>
                        <a:rPr lang="en-US" sz="1400" kern="1200">
                          <a:solidFill>
                            <a:schemeClr val="dk1"/>
                          </a:solidFill>
                          <a:latin typeface="+mn-lt"/>
                          <a:ea typeface="+mn-ea"/>
                          <a:cs typeface="+mn-cs"/>
                        </a:rPr>
                        <a:t>2. Zoom</a:t>
                      </a:r>
                    </a:p>
                    <a:p>
                      <a:pPr marL="0" indent="0" algn="l">
                        <a:buFontTx/>
                        <a:buNone/>
                      </a:pPr>
                      <a:r>
                        <a:rPr lang="en-US" sz="1400" kern="1200">
                          <a:solidFill>
                            <a:schemeClr val="dk1"/>
                          </a:solidFill>
                          <a:latin typeface="+mn-lt"/>
                          <a:ea typeface="+mn-ea"/>
                          <a:cs typeface="+mn-cs"/>
                        </a:rPr>
                        <a:t>3. Rotation</a:t>
                      </a:r>
                    </a:p>
                    <a:p>
                      <a:pPr marL="0" indent="0" algn="l">
                        <a:buFontTx/>
                        <a:buNone/>
                      </a:pPr>
                      <a:r>
                        <a:rPr lang="en-US" sz="1400" kern="1200">
                          <a:solidFill>
                            <a:schemeClr val="dk1"/>
                          </a:solidFill>
                          <a:latin typeface="+mn-lt"/>
                          <a:ea typeface="+mn-ea"/>
                          <a:cs typeface="+mn-cs"/>
                        </a:rPr>
                        <a:t>4. Width and height shifts flips</a:t>
                      </a:r>
                    </a:p>
                    <a:p>
                      <a:pPr marL="0" indent="0" algn="l">
                        <a:buFontTx/>
                        <a:buNone/>
                      </a:pPr>
                      <a:r>
                        <a:rPr lang="en-US" sz="1400" kern="1200">
                          <a:solidFill>
                            <a:schemeClr val="dk1"/>
                          </a:solidFill>
                          <a:latin typeface="+mn-lt"/>
                          <a:ea typeface="+mn-ea"/>
                          <a:cs typeface="+mn-cs"/>
                        </a:rPr>
                        <a:t>5. Brightness adjustment</a:t>
                      </a: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p>
                      <a:pPr algn="l"/>
                      <a:endParaRPr lang="en-US" sz="140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a:buFontTx/>
                        <a:buNone/>
                      </a:pPr>
                      <a:r>
                        <a:rPr lang="en-US" sz="1400"/>
                        <a:t>1. Dense layers of 1024 and 512 units</a:t>
                      </a:r>
                    </a:p>
                    <a:p>
                      <a:pPr marL="0" indent="0" algn="l">
                        <a:buFontTx/>
                        <a:buNone/>
                      </a:pPr>
                      <a:endParaRPr lang="en-US" sz="1400"/>
                    </a:p>
                    <a:p>
                      <a:pPr marL="0" indent="0" algn="l">
                        <a:buFontTx/>
                        <a:buNone/>
                      </a:pPr>
                      <a:r>
                        <a:rPr lang="en-US" sz="1400"/>
                        <a:t>2. Batch normalization</a:t>
                      </a:r>
                    </a:p>
                    <a:p>
                      <a:pPr marL="0" indent="0" algn="l">
                        <a:buFontTx/>
                        <a:buNone/>
                      </a:pPr>
                      <a:endParaRPr lang="en-US" sz="1400"/>
                    </a:p>
                    <a:p>
                      <a:pPr marL="0" indent="0" algn="l">
                        <a:buFontTx/>
                        <a:buNone/>
                      </a:pPr>
                      <a:r>
                        <a:rPr lang="en-US" sz="1400"/>
                        <a:t>3. Dropout layers for regularization</a:t>
                      </a:r>
                    </a:p>
                    <a:p>
                      <a:pPr marL="0" indent="0" algn="l">
                        <a:buFontTx/>
                        <a:buNone/>
                      </a:pPr>
                      <a:r>
                        <a:rPr lang="en-US" sz="1400"/>
                        <a:t>(0.5)</a:t>
                      </a:r>
                      <a:endParaRPr lang="en-US" sz="140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kern="1200">
                          <a:solidFill>
                            <a:schemeClr val="dk1"/>
                          </a:solidFill>
                          <a:latin typeface="+mn-lt"/>
                          <a:ea typeface="+mn-ea"/>
                          <a:cs typeface="+mn-cs"/>
                        </a:rPr>
                        <a:t>Unfroze the last 8 layers of the VGG base model for fine-tuning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a:t>The learning rate is adjusted using an exponential decay formula:</a:t>
                      </a:r>
                    </a:p>
                    <a:p>
                      <a:pPr algn="l"/>
                      <a:r>
                        <a:rPr lang="en-US" sz="1400" err="1"/>
                        <a:t>lr</a:t>
                      </a:r>
                      <a:r>
                        <a:rPr lang="en-US" sz="1400"/>
                        <a:t> * </a:t>
                      </a:r>
                      <a:r>
                        <a:rPr lang="en-US" sz="1400" err="1"/>
                        <a:t>np.exp</a:t>
                      </a:r>
                      <a:r>
                        <a:rPr lang="en-US" sz="1400"/>
                        <a:t>(-0.1)</a:t>
                      </a:r>
                      <a:endParaRPr lang="en-US" sz="140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kern="1200">
                          <a:solidFill>
                            <a:schemeClr val="dk1"/>
                          </a:solidFill>
                          <a:latin typeface="+mn-lt"/>
                          <a:ea typeface="+mn-ea"/>
                          <a:cs typeface="+mn-cs"/>
                        </a:rPr>
                        <a:t>Adam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kern="1200">
                          <a:solidFill>
                            <a:schemeClr val="dk1"/>
                          </a:solidFill>
                          <a:latin typeface="+mn-lt"/>
                          <a:ea typeface="+mn-ea"/>
                          <a:cs typeface="+mn-cs"/>
                        </a:rPr>
                        <a:t>30 epochs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0578373"/>
                  </a:ext>
                </a:extLst>
              </a:tr>
            </a:tbl>
          </a:graphicData>
        </a:graphic>
      </p:graphicFrame>
      <p:pic>
        <p:nvPicPr>
          <p:cNvPr id="5" name="Picture 4">
            <a:extLst>
              <a:ext uri="{FF2B5EF4-FFF2-40B4-BE49-F238E27FC236}">
                <a16:creationId xmlns:a16="http://schemas.microsoft.com/office/drawing/2014/main" id="{BD88AB44-EDA1-A2D0-4C02-BA35446B28BE}"/>
              </a:ext>
            </a:extLst>
          </p:cNvPr>
          <p:cNvPicPr>
            <a:picLocks noChangeAspect="1"/>
          </p:cNvPicPr>
          <p:nvPr/>
        </p:nvPicPr>
        <p:blipFill>
          <a:blip r:embed="rId3"/>
          <a:stretch>
            <a:fillRect/>
          </a:stretch>
        </p:blipFill>
        <p:spPr>
          <a:xfrm>
            <a:off x="2801479" y="4214595"/>
            <a:ext cx="2014120" cy="2060887"/>
          </a:xfrm>
          <a:prstGeom prst="rect">
            <a:avLst/>
          </a:prstGeom>
        </p:spPr>
      </p:pic>
    </p:spTree>
    <p:extLst>
      <p:ext uri="{BB962C8B-B14F-4D97-AF65-F5344CB8AC3E}">
        <p14:creationId xmlns:p14="http://schemas.microsoft.com/office/powerpoint/2010/main" val="4223542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9CA94FEF-BEF2-9C1F-C5B8-63C2731312BA}"/>
              </a:ext>
            </a:extLst>
          </p:cNvPr>
          <p:cNvSpPr/>
          <p:nvPr/>
        </p:nvSpPr>
        <p:spPr>
          <a:xfrm>
            <a:off x="6042545" y="3900390"/>
            <a:ext cx="6025630" cy="2567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6075125" cy="313932"/>
          </a:xfrm>
        </p:spPr>
        <p:txBody>
          <a:bodyPr/>
          <a:lstStyle/>
          <a:p>
            <a:r>
              <a:rPr lang="en-US"/>
              <a:t>Fine Tuning of the selected Machine Learning Model (Results)</a:t>
            </a:r>
          </a:p>
        </p:txBody>
      </p:sp>
      <p:pic>
        <p:nvPicPr>
          <p:cNvPr id="4" name="Picture 3">
            <a:extLst>
              <a:ext uri="{FF2B5EF4-FFF2-40B4-BE49-F238E27FC236}">
                <a16:creationId xmlns:a16="http://schemas.microsoft.com/office/drawing/2014/main" id="{9134CC3F-A4E3-6571-F3C0-0B081BFF747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6201" y="865175"/>
            <a:ext cx="5429250" cy="4338000"/>
          </a:xfrm>
          <a:prstGeom prst="rect">
            <a:avLst/>
          </a:prstGeom>
        </p:spPr>
      </p:pic>
      <p:pic>
        <p:nvPicPr>
          <p:cNvPr id="6" name="Picture 5" descr="A graph of loss and loss&#10;&#10;Description automatically generated">
            <a:extLst>
              <a:ext uri="{FF2B5EF4-FFF2-40B4-BE49-F238E27FC236}">
                <a16:creationId xmlns:a16="http://schemas.microsoft.com/office/drawing/2014/main" id="{6911B7DC-3CFB-5DAF-1C51-17012E98D2C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52880" y="4029949"/>
            <a:ext cx="5804960" cy="2307964"/>
          </a:xfrm>
          <a:prstGeom prst="rect">
            <a:avLst/>
          </a:prstGeom>
        </p:spPr>
      </p:pic>
      <p:sp>
        <p:nvSpPr>
          <p:cNvPr id="8" name="Rectangle: Rounded Corners 7">
            <a:extLst>
              <a:ext uri="{FF2B5EF4-FFF2-40B4-BE49-F238E27FC236}">
                <a16:creationId xmlns:a16="http://schemas.microsoft.com/office/drawing/2014/main" id="{680189F0-5ECF-EDF1-2316-F76EEB6D3E73}"/>
              </a:ext>
            </a:extLst>
          </p:cNvPr>
          <p:cNvSpPr/>
          <p:nvPr/>
        </p:nvSpPr>
        <p:spPr>
          <a:xfrm>
            <a:off x="6096000" y="1145690"/>
            <a:ext cx="4261338" cy="20030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D35D4DFF-2B0E-4DF1-08F6-0F88E2726251}"/>
              </a:ext>
            </a:extLst>
          </p:cNvPr>
          <p:cNvPicPr>
            <a:picLocks noChangeAspect="1"/>
          </p:cNvPicPr>
          <p:nvPr/>
        </p:nvPicPr>
        <p:blipFill rotWithShape="1">
          <a:blip r:embed="rId4">
            <a:clrChange>
              <a:clrFrom>
                <a:srgbClr val="FFFFFF"/>
              </a:clrFrom>
              <a:clrTo>
                <a:srgbClr val="FFFFFF">
                  <a:alpha val="0"/>
                </a:srgbClr>
              </a:clrTo>
            </a:clrChange>
          </a:blip>
          <a:srcRect l="4437" t="12725"/>
          <a:stretch/>
        </p:blipFill>
        <p:spPr>
          <a:xfrm>
            <a:off x="6215997" y="1406429"/>
            <a:ext cx="4021343" cy="1536795"/>
          </a:xfrm>
          <a:prstGeom prst="rect">
            <a:avLst/>
          </a:prstGeom>
        </p:spPr>
      </p:pic>
      <p:grpSp>
        <p:nvGrpSpPr>
          <p:cNvPr id="10" name="Group 9">
            <a:extLst>
              <a:ext uri="{FF2B5EF4-FFF2-40B4-BE49-F238E27FC236}">
                <a16:creationId xmlns:a16="http://schemas.microsoft.com/office/drawing/2014/main" id="{84AD75B6-C7AE-6D2B-6BC5-44BA33FDB9FB}"/>
              </a:ext>
            </a:extLst>
          </p:cNvPr>
          <p:cNvGrpSpPr/>
          <p:nvPr/>
        </p:nvGrpSpPr>
        <p:grpSpPr>
          <a:xfrm>
            <a:off x="10531454" y="1623985"/>
            <a:ext cx="1416092" cy="1046440"/>
            <a:chOff x="10531454" y="1623985"/>
            <a:chExt cx="1416092" cy="1046440"/>
          </a:xfrm>
        </p:grpSpPr>
        <p:sp>
          <p:nvSpPr>
            <p:cNvPr id="11" name="Rectangle 10">
              <a:extLst>
                <a:ext uri="{FF2B5EF4-FFF2-40B4-BE49-F238E27FC236}">
                  <a16:creationId xmlns:a16="http://schemas.microsoft.com/office/drawing/2014/main" id="{FEEEE7FE-137F-4003-A613-7AE10C0F4EE9}"/>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2" name="Rectangle 11">
              <a:extLst>
                <a:ext uri="{FF2B5EF4-FFF2-40B4-BE49-F238E27FC236}">
                  <a16:creationId xmlns:a16="http://schemas.microsoft.com/office/drawing/2014/main" id="{40D291A5-578D-5CDC-34A4-B54B99A29C8E}"/>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70B926"/>
                  </a:solidFill>
                  <a:effectLst>
                    <a:outerShdw blurRad="38100" dist="19050" dir="2700000" algn="tl" rotWithShape="0">
                      <a:schemeClr val="dk1">
                        <a:alpha val="40000"/>
                      </a:schemeClr>
                    </a:outerShdw>
                  </a:effectLst>
                </a:rPr>
                <a:t>1.00</a:t>
              </a:r>
            </a:p>
          </p:txBody>
        </p:sp>
      </p:grpSp>
      <p:sp>
        <p:nvSpPr>
          <p:cNvPr id="14" name="TextBox 13">
            <a:extLst>
              <a:ext uri="{FF2B5EF4-FFF2-40B4-BE49-F238E27FC236}">
                <a16:creationId xmlns:a16="http://schemas.microsoft.com/office/drawing/2014/main" id="{BFC77938-5082-45B6-984A-C7C4C3009521}"/>
              </a:ext>
            </a:extLst>
          </p:cNvPr>
          <p:cNvSpPr txBox="1"/>
          <p:nvPr/>
        </p:nvSpPr>
        <p:spPr>
          <a:xfrm>
            <a:off x="0" y="539266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Fira Sans" panose="020B0503050000020004" pitchFamily="34" charset="0"/>
              </a:rPr>
              <a:t>Epochs: 30</a:t>
            </a:r>
          </a:p>
          <a:p>
            <a:r>
              <a:rPr lang="en-US">
                <a:latin typeface="Fira Sans" panose="020B0503050000020004" pitchFamily="34" charset="0"/>
              </a:rPr>
              <a:t>Dropout: 0.5</a:t>
            </a:r>
            <a:endParaRPr lang="en-US" sz="1800">
              <a:latin typeface="Fira Sans" panose="020B0503050000020004" pitchFamily="34" charset="0"/>
            </a:endParaRPr>
          </a:p>
          <a:p>
            <a:r>
              <a:rPr lang="en-US">
                <a:latin typeface="Fira Sans" panose="020B0503050000020004" pitchFamily="34" charset="0"/>
              </a:rPr>
              <a:t>Activation: </a:t>
            </a:r>
            <a:r>
              <a:rPr lang="en-US" err="1">
                <a:latin typeface="Fira Sans" panose="020B0503050000020004" pitchFamily="34" charset="0"/>
              </a:rPr>
              <a:t>ReLu</a:t>
            </a:r>
            <a:endParaRPr lang="en-US">
              <a:latin typeface="Fira Sans" panose="020B0503050000020004" pitchFamily="34" charset="0"/>
            </a:endParaRPr>
          </a:p>
          <a:p>
            <a:r>
              <a:rPr lang="en-US" sz="1800">
                <a:latin typeface="Fira Sans" panose="020B0503050000020004" pitchFamily="34" charset="0"/>
              </a:rPr>
              <a:t>Optimizer: Adam</a:t>
            </a:r>
          </a:p>
        </p:txBody>
      </p:sp>
    </p:spTree>
    <p:extLst>
      <p:ext uri="{BB962C8B-B14F-4D97-AF65-F5344CB8AC3E}">
        <p14:creationId xmlns:p14="http://schemas.microsoft.com/office/powerpoint/2010/main" val="1964068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2650084" cy="313932"/>
          </a:xfrm>
        </p:spPr>
        <p:txBody>
          <a:bodyPr vert="horz" wrap="none" lIns="91440" tIns="45720" rIns="91440" bIns="45720" rtlCol="0" anchor="t">
            <a:spAutoFit/>
          </a:bodyPr>
          <a:lstStyle/>
          <a:p>
            <a:r>
              <a:rPr lang="en-US">
                <a:latin typeface="Open sans"/>
                <a:ea typeface="Open sans"/>
                <a:cs typeface="Open sans"/>
              </a:rPr>
              <a:t>Comparison to ChatGPT4</a:t>
            </a:r>
          </a:p>
        </p:txBody>
      </p:sp>
      <p:sp>
        <p:nvSpPr>
          <p:cNvPr id="16" name="TextBox 15">
            <a:extLst>
              <a:ext uri="{FF2B5EF4-FFF2-40B4-BE49-F238E27FC236}">
                <a16:creationId xmlns:a16="http://schemas.microsoft.com/office/drawing/2014/main" id="{65E9506F-AA0E-F148-4E15-6DA81FA5A50D}"/>
              </a:ext>
            </a:extLst>
          </p:cNvPr>
          <p:cNvSpPr txBox="1"/>
          <p:nvPr/>
        </p:nvSpPr>
        <p:spPr>
          <a:xfrm>
            <a:off x="0" y="6138660"/>
            <a:ext cx="2726727" cy="707886"/>
          </a:xfrm>
          <a:prstGeom prst="rect">
            <a:avLst/>
          </a:prstGeom>
          <a:noFill/>
        </p:spPr>
        <p:txBody>
          <a:bodyPr wrap="square" rtlCol="0">
            <a:spAutoFit/>
          </a:bodyPr>
          <a:lstStyle/>
          <a:p>
            <a:r>
              <a:rPr lang="en-US" sz="1000">
                <a:solidFill>
                  <a:srgbClr val="FF0000"/>
                </a:solidFill>
              </a:rPr>
              <a:t>ChatGPT is not a CNN and not designed for image classification and cannot be compared to other deep learning models. It serves as a common reference tool.</a:t>
            </a:r>
          </a:p>
        </p:txBody>
      </p:sp>
      <p:grpSp>
        <p:nvGrpSpPr>
          <p:cNvPr id="24" name="Group 23">
            <a:extLst>
              <a:ext uri="{FF2B5EF4-FFF2-40B4-BE49-F238E27FC236}">
                <a16:creationId xmlns:a16="http://schemas.microsoft.com/office/drawing/2014/main" id="{8387ED9D-9CE2-7C7B-6AA0-93C1CF40775C}"/>
              </a:ext>
            </a:extLst>
          </p:cNvPr>
          <p:cNvGrpSpPr/>
          <p:nvPr/>
        </p:nvGrpSpPr>
        <p:grpSpPr>
          <a:xfrm>
            <a:off x="526970" y="605432"/>
            <a:ext cx="11312605" cy="2691064"/>
            <a:chOff x="526970" y="866689"/>
            <a:chExt cx="11312605" cy="2691064"/>
          </a:xfrm>
        </p:grpSpPr>
        <p:sp>
          <p:nvSpPr>
            <p:cNvPr id="12" name="Rectangle: Rounded Corners 11">
              <a:extLst>
                <a:ext uri="{FF2B5EF4-FFF2-40B4-BE49-F238E27FC236}">
                  <a16:creationId xmlns:a16="http://schemas.microsoft.com/office/drawing/2014/main" id="{7CACD0C6-9FF6-8178-1F6B-87A71E37F6D3}"/>
                </a:ext>
              </a:extLst>
            </p:cNvPr>
            <p:cNvSpPr/>
            <p:nvPr/>
          </p:nvSpPr>
          <p:spPr>
            <a:xfrm>
              <a:off x="6881923" y="1221621"/>
              <a:ext cx="4957652" cy="200735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squares with white text&#10;&#10;Description automatically generated">
              <a:extLst>
                <a:ext uri="{FF2B5EF4-FFF2-40B4-BE49-F238E27FC236}">
                  <a16:creationId xmlns:a16="http://schemas.microsoft.com/office/drawing/2014/main" id="{5BB934A1-F7D8-05F5-AAD9-38196C3DCB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19831" y="866689"/>
              <a:ext cx="3833061" cy="269106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9B29565-2432-9880-28A5-215BC332770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90919" y="1274009"/>
              <a:ext cx="4762500" cy="1876425"/>
            </a:xfrm>
            <a:prstGeom prst="rect">
              <a:avLst/>
            </a:prstGeom>
          </p:spPr>
        </p:pic>
        <p:sp>
          <p:nvSpPr>
            <p:cNvPr id="8" name="TextBox 7">
              <a:extLst>
                <a:ext uri="{FF2B5EF4-FFF2-40B4-BE49-F238E27FC236}">
                  <a16:creationId xmlns:a16="http://schemas.microsoft.com/office/drawing/2014/main" id="{56511466-37A9-F8D9-22B1-2D62766B8107}"/>
                </a:ext>
              </a:extLst>
            </p:cNvPr>
            <p:cNvSpPr txBox="1"/>
            <p:nvPr/>
          </p:nvSpPr>
          <p:spPr>
            <a:xfrm>
              <a:off x="526970" y="1274009"/>
              <a:ext cx="2063830" cy="461665"/>
            </a:xfrm>
            <a:prstGeom prst="rect">
              <a:avLst/>
            </a:prstGeom>
            <a:noFill/>
          </p:spPr>
          <p:txBody>
            <a:bodyPr wrap="square">
              <a:spAutoFit/>
            </a:bodyPr>
            <a:lstStyle/>
            <a:p>
              <a:pPr algn="ctr"/>
              <a:r>
                <a:rPr lang="en-US" sz="2400" b="1">
                  <a:latin typeface="Open sans"/>
                  <a:ea typeface="Open sans"/>
                  <a:cs typeface="Open sans"/>
                </a:rPr>
                <a:t>ChatGPT-4</a:t>
              </a:r>
              <a:endParaRPr lang="en-SG" sz="2400" b="1"/>
            </a:p>
          </p:txBody>
        </p:sp>
        <p:grpSp>
          <p:nvGrpSpPr>
            <p:cNvPr id="17" name="Group 16">
              <a:extLst>
                <a:ext uri="{FF2B5EF4-FFF2-40B4-BE49-F238E27FC236}">
                  <a16:creationId xmlns:a16="http://schemas.microsoft.com/office/drawing/2014/main" id="{97705B2B-1C21-D659-26B0-002765C07E5D}"/>
                </a:ext>
              </a:extLst>
            </p:cNvPr>
            <p:cNvGrpSpPr/>
            <p:nvPr/>
          </p:nvGrpSpPr>
          <p:grpSpPr>
            <a:xfrm>
              <a:off x="850839" y="2091206"/>
              <a:ext cx="1416092" cy="1046440"/>
              <a:chOff x="10531454" y="1623985"/>
              <a:chExt cx="1416092" cy="1046440"/>
            </a:xfrm>
          </p:grpSpPr>
          <p:sp>
            <p:nvSpPr>
              <p:cNvPr id="18" name="Rectangle 17">
                <a:extLst>
                  <a:ext uri="{FF2B5EF4-FFF2-40B4-BE49-F238E27FC236}">
                    <a16:creationId xmlns:a16="http://schemas.microsoft.com/office/drawing/2014/main" id="{53F0F80A-2EBC-BC87-DBBD-E0A6CA3464B8}"/>
                  </a:ext>
                </a:extLst>
              </p:cNvPr>
              <p:cNvSpPr/>
              <p:nvPr/>
            </p:nvSpPr>
            <p:spPr>
              <a:xfrm>
                <a:off x="10531454" y="1623985"/>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9" name="Rectangle 18">
                <a:extLst>
                  <a:ext uri="{FF2B5EF4-FFF2-40B4-BE49-F238E27FC236}">
                    <a16:creationId xmlns:a16="http://schemas.microsoft.com/office/drawing/2014/main" id="{BEA2A0D9-B139-23FE-3DDA-4E58129D3006}"/>
                  </a:ext>
                </a:extLst>
              </p:cNvPr>
              <p:cNvSpPr/>
              <p:nvPr/>
            </p:nvSpPr>
            <p:spPr>
              <a:xfrm>
                <a:off x="10827368" y="2147205"/>
                <a:ext cx="824265" cy="523220"/>
              </a:xfrm>
              <a:prstGeom prst="rect">
                <a:avLst/>
              </a:prstGeom>
              <a:noFill/>
            </p:spPr>
            <p:txBody>
              <a:bodyPr wrap="none" lIns="91440" tIns="45720" rIns="91440" bIns="45720">
                <a:spAutoFit/>
              </a:bodyPr>
              <a:lstStyle/>
              <a:p>
                <a:pPr algn="ctr"/>
                <a:r>
                  <a:rPr lang="en-US" sz="2800" b="0" cap="none" spc="0">
                    <a:ln w="0"/>
                    <a:solidFill>
                      <a:srgbClr val="FF0000"/>
                    </a:solidFill>
                    <a:effectLst>
                      <a:outerShdw blurRad="38100" dist="19050" dir="2700000" algn="tl" rotWithShape="0">
                        <a:schemeClr val="dk1">
                          <a:alpha val="40000"/>
                        </a:schemeClr>
                      </a:outerShdw>
                    </a:effectLst>
                  </a:rPr>
                  <a:t>0.43</a:t>
                </a:r>
              </a:p>
            </p:txBody>
          </p:sp>
        </p:grpSp>
      </p:grpSp>
      <p:grpSp>
        <p:nvGrpSpPr>
          <p:cNvPr id="23" name="Group 22">
            <a:extLst>
              <a:ext uri="{FF2B5EF4-FFF2-40B4-BE49-F238E27FC236}">
                <a16:creationId xmlns:a16="http://schemas.microsoft.com/office/drawing/2014/main" id="{7DE0E97B-F2FC-59F4-D599-48E2B1B539FD}"/>
              </a:ext>
            </a:extLst>
          </p:cNvPr>
          <p:cNvGrpSpPr/>
          <p:nvPr/>
        </p:nvGrpSpPr>
        <p:grpSpPr>
          <a:xfrm>
            <a:off x="526970" y="3712728"/>
            <a:ext cx="11324025" cy="2884015"/>
            <a:chOff x="526970" y="3973985"/>
            <a:chExt cx="11324025" cy="2884015"/>
          </a:xfrm>
        </p:grpSpPr>
        <p:sp>
          <p:nvSpPr>
            <p:cNvPr id="13" name="Rectangle: Rounded Corners 12">
              <a:extLst>
                <a:ext uri="{FF2B5EF4-FFF2-40B4-BE49-F238E27FC236}">
                  <a16:creationId xmlns:a16="http://schemas.microsoft.com/office/drawing/2014/main" id="{950DAC77-002E-113C-0E23-83FBF2A6B1D2}"/>
                </a:ext>
              </a:extLst>
            </p:cNvPr>
            <p:cNvSpPr/>
            <p:nvPr/>
          </p:nvSpPr>
          <p:spPr>
            <a:xfrm>
              <a:off x="6893343" y="4412315"/>
              <a:ext cx="4957652" cy="200735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quares with white text&#10;&#10;Description automatically generated">
              <a:extLst>
                <a:ext uri="{FF2B5EF4-FFF2-40B4-BE49-F238E27FC236}">
                  <a16:creationId xmlns:a16="http://schemas.microsoft.com/office/drawing/2014/main" id="{09E9CEC4-4C49-48CE-EE3A-19DE8CD68E5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26727" y="3973985"/>
              <a:ext cx="3926165" cy="2884015"/>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F45F8F60-1C6E-28B9-96C3-EAF1E85451B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85029" y="4507002"/>
              <a:ext cx="4768390" cy="1864262"/>
            </a:xfrm>
            <a:prstGeom prst="rect">
              <a:avLst/>
            </a:prstGeom>
          </p:spPr>
        </p:pic>
        <p:sp>
          <p:nvSpPr>
            <p:cNvPr id="9" name="TextBox 8">
              <a:extLst>
                <a:ext uri="{FF2B5EF4-FFF2-40B4-BE49-F238E27FC236}">
                  <a16:creationId xmlns:a16="http://schemas.microsoft.com/office/drawing/2014/main" id="{C3C4B457-7448-A3F5-AEA2-2D8A0BC6075E}"/>
                </a:ext>
              </a:extLst>
            </p:cNvPr>
            <p:cNvSpPr txBox="1"/>
            <p:nvPr/>
          </p:nvSpPr>
          <p:spPr>
            <a:xfrm>
              <a:off x="526970" y="4507002"/>
              <a:ext cx="2063830" cy="461665"/>
            </a:xfrm>
            <a:prstGeom prst="rect">
              <a:avLst/>
            </a:prstGeom>
            <a:noFill/>
          </p:spPr>
          <p:txBody>
            <a:bodyPr wrap="square">
              <a:spAutoFit/>
            </a:bodyPr>
            <a:lstStyle/>
            <a:p>
              <a:pPr algn="ctr"/>
              <a:r>
                <a:rPr lang="en-US" sz="2400" b="1">
                  <a:latin typeface="Open sans"/>
                  <a:ea typeface="Open sans"/>
                  <a:cs typeface="Open sans"/>
                </a:rPr>
                <a:t>ChatGPT-4o</a:t>
              </a:r>
              <a:endParaRPr lang="en-SG" sz="2400" b="1"/>
            </a:p>
          </p:txBody>
        </p:sp>
        <p:grpSp>
          <p:nvGrpSpPr>
            <p:cNvPr id="20" name="Group 19">
              <a:extLst>
                <a:ext uri="{FF2B5EF4-FFF2-40B4-BE49-F238E27FC236}">
                  <a16:creationId xmlns:a16="http://schemas.microsoft.com/office/drawing/2014/main" id="{5B912A2A-7426-C3DB-2956-1DE0C1940A76}"/>
                </a:ext>
              </a:extLst>
            </p:cNvPr>
            <p:cNvGrpSpPr/>
            <p:nvPr/>
          </p:nvGrpSpPr>
          <p:grpSpPr>
            <a:xfrm>
              <a:off x="850839" y="5277207"/>
              <a:ext cx="1416092" cy="1046440"/>
              <a:chOff x="10531454" y="1788078"/>
              <a:chExt cx="1416092" cy="1046440"/>
            </a:xfrm>
          </p:grpSpPr>
          <p:sp>
            <p:nvSpPr>
              <p:cNvPr id="21" name="Rectangle 20">
                <a:extLst>
                  <a:ext uri="{FF2B5EF4-FFF2-40B4-BE49-F238E27FC236}">
                    <a16:creationId xmlns:a16="http://schemas.microsoft.com/office/drawing/2014/main" id="{D52FF90E-09BE-4FF9-5C8B-BB8C894E7243}"/>
                  </a:ext>
                </a:extLst>
              </p:cNvPr>
              <p:cNvSpPr/>
              <p:nvPr/>
            </p:nvSpPr>
            <p:spPr>
              <a:xfrm>
                <a:off x="10531454" y="1788078"/>
                <a:ext cx="1416092" cy="523220"/>
              </a:xfrm>
              <a:prstGeom prst="rect">
                <a:avLst/>
              </a:prstGeom>
              <a:noFill/>
            </p:spPr>
            <p:txBody>
              <a:bodyPr wrap="non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22" name="Rectangle 21">
                <a:extLst>
                  <a:ext uri="{FF2B5EF4-FFF2-40B4-BE49-F238E27FC236}">
                    <a16:creationId xmlns:a16="http://schemas.microsoft.com/office/drawing/2014/main" id="{A288FA73-DCB4-FA26-00E7-8B625D38014B}"/>
                  </a:ext>
                </a:extLst>
              </p:cNvPr>
              <p:cNvSpPr/>
              <p:nvPr/>
            </p:nvSpPr>
            <p:spPr>
              <a:xfrm>
                <a:off x="10827368" y="2311298"/>
                <a:ext cx="824265" cy="523220"/>
              </a:xfrm>
              <a:prstGeom prst="rect">
                <a:avLst/>
              </a:prstGeom>
              <a:noFill/>
            </p:spPr>
            <p:txBody>
              <a:bodyPr wrap="none" lIns="91440" tIns="45720" rIns="91440" bIns="45720">
                <a:spAutoFit/>
              </a:bodyPr>
              <a:lstStyle/>
              <a:p>
                <a:pPr algn="ctr"/>
                <a:r>
                  <a:rPr lang="en-US" sz="2800" b="0" cap="none" spc="0">
                    <a:ln w="0"/>
                    <a:solidFill>
                      <a:srgbClr val="FF0000"/>
                    </a:solidFill>
                    <a:effectLst>
                      <a:outerShdw blurRad="38100" dist="19050" dir="2700000" algn="tl" rotWithShape="0">
                        <a:schemeClr val="dk1">
                          <a:alpha val="40000"/>
                        </a:schemeClr>
                      </a:outerShdw>
                    </a:effectLst>
                  </a:rPr>
                  <a:t>0.57</a:t>
                </a:r>
              </a:p>
            </p:txBody>
          </p:sp>
        </p:grpSp>
      </p:grpSp>
    </p:spTree>
    <p:extLst>
      <p:ext uri="{BB962C8B-B14F-4D97-AF65-F5344CB8AC3E}">
        <p14:creationId xmlns:p14="http://schemas.microsoft.com/office/powerpoint/2010/main" val="3930938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1662250" cy="313932"/>
          </a:xfrm>
        </p:spPr>
        <p:txBody>
          <a:bodyPr/>
          <a:lstStyle/>
          <a:p>
            <a:r>
              <a:rPr lang="en-US"/>
              <a:t>Summary Table</a:t>
            </a:r>
          </a:p>
        </p:txBody>
      </p:sp>
      <p:graphicFrame>
        <p:nvGraphicFramePr>
          <p:cNvPr id="3" name="Table 2">
            <a:extLst>
              <a:ext uri="{FF2B5EF4-FFF2-40B4-BE49-F238E27FC236}">
                <a16:creationId xmlns:a16="http://schemas.microsoft.com/office/drawing/2014/main" id="{68118222-66E2-0D7F-5281-20D54041D31A}"/>
              </a:ext>
            </a:extLst>
          </p:cNvPr>
          <p:cNvGraphicFramePr>
            <a:graphicFrameLocks noGrp="1"/>
          </p:cNvGraphicFramePr>
          <p:nvPr>
            <p:extLst>
              <p:ext uri="{D42A27DB-BD31-4B8C-83A1-F6EECF244321}">
                <p14:modId xmlns:p14="http://schemas.microsoft.com/office/powerpoint/2010/main" val="3573525124"/>
              </p:ext>
            </p:extLst>
          </p:nvPr>
        </p:nvGraphicFramePr>
        <p:xfrm>
          <a:off x="323850" y="660466"/>
          <a:ext cx="11049001" cy="5562600"/>
        </p:xfrm>
        <a:graphic>
          <a:graphicData uri="http://schemas.openxmlformats.org/drawingml/2006/table">
            <a:tbl>
              <a:tblPr firstRow="1" bandRow="1">
                <a:tableStyleId>{5C22544A-7EE6-4342-B048-85BDC9FD1C3A}</a:tableStyleId>
              </a:tblPr>
              <a:tblGrid>
                <a:gridCol w="2908609">
                  <a:extLst>
                    <a:ext uri="{9D8B030D-6E8A-4147-A177-3AD203B41FA5}">
                      <a16:colId xmlns:a16="http://schemas.microsoft.com/office/drawing/2014/main" val="649641726"/>
                    </a:ext>
                  </a:extLst>
                </a:gridCol>
                <a:gridCol w="1356732">
                  <a:extLst>
                    <a:ext uri="{9D8B030D-6E8A-4147-A177-3AD203B41FA5}">
                      <a16:colId xmlns:a16="http://schemas.microsoft.com/office/drawing/2014/main" val="1197228321"/>
                    </a:ext>
                  </a:extLst>
                </a:gridCol>
                <a:gridCol w="1356732">
                  <a:extLst>
                    <a:ext uri="{9D8B030D-6E8A-4147-A177-3AD203B41FA5}">
                      <a16:colId xmlns:a16="http://schemas.microsoft.com/office/drawing/2014/main" val="3647940394"/>
                    </a:ext>
                  </a:extLst>
                </a:gridCol>
                <a:gridCol w="1356732">
                  <a:extLst>
                    <a:ext uri="{9D8B030D-6E8A-4147-A177-3AD203B41FA5}">
                      <a16:colId xmlns:a16="http://schemas.microsoft.com/office/drawing/2014/main" val="926054441"/>
                    </a:ext>
                  </a:extLst>
                </a:gridCol>
                <a:gridCol w="1356732">
                  <a:extLst>
                    <a:ext uri="{9D8B030D-6E8A-4147-A177-3AD203B41FA5}">
                      <a16:colId xmlns:a16="http://schemas.microsoft.com/office/drawing/2014/main" val="4207885244"/>
                    </a:ext>
                  </a:extLst>
                </a:gridCol>
                <a:gridCol w="1356732">
                  <a:extLst>
                    <a:ext uri="{9D8B030D-6E8A-4147-A177-3AD203B41FA5}">
                      <a16:colId xmlns:a16="http://schemas.microsoft.com/office/drawing/2014/main" val="4148917892"/>
                    </a:ext>
                  </a:extLst>
                </a:gridCol>
                <a:gridCol w="1356732">
                  <a:extLst>
                    <a:ext uri="{9D8B030D-6E8A-4147-A177-3AD203B41FA5}">
                      <a16:colId xmlns:a16="http://schemas.microsoft.com/office/drawing/2014/main" val="556608034"/>
                    </a:ext>
                  </a:extLst>
                </a:gridCol>
              </a:tblGrid>
              <a:tr h="370840">
                <a:tc>
                  <a:txBody>
                    <a:bodyPr/>
                    <a:lstStyle/>
                    <a:p>
                      <a:pPr algn="ctr"/>
                      <a:r>
                        <a:rPr lang="en-US"/>
                        <a:t>Model</a:t>
                      </a:r>
                    </a:p>
                  </a:txBody>
                  <a:tcPr/>
                </a:tc>
                <a:tc>
                  <a:txBody>
                    <a:bodyPr/>
                    <a:lstStyle/>
                    <a:p>
                      <a:pPr algn="ctr"/>
                      <a:r>
                        <a:rPr lang="en-US"/>
                        <a:t>Precision</a:t>
                      </a:r>
                    </a:p>
                  </a:txBody>
                  <a:tcPr/>
                </a:tc>
                <a:tc>
                  <a:txBody>
                    <a:bodyPr/>
                    <a:lstStyle/>
                    <a:p>
                      <a:pPr algn="ctr"/>
                      <a:r>
                        <a:rPr lang="en-US"/>
                        <a:t>Recall</a:t>
                      </a:r>
                    </a:p>
                  </a:txBody>
                  <a:tcPr/>
                </a:tc>
                <a:tc>
                  <a:txBody>
                    <a:bodyPr/>
                    <a:lstStyle/>
                    <a:p>
                      <a:pPr algn="ctr"/>
                      <a:r>
                        <a:rPr lang="en-US"/>
                        <a:t>Accuracy</a:t>
                      </a:r>
                    </a:p>
                  </a:txBody>
                  <a:tcPr/>
                </a:tc>
                <a:tc>
                  <a:txBody>
                    <a:bodyPr/>
                    <a:lstStyle/>
                    <a:p>
                      <a:pPr algn="ctr"/>
                      <a:r>
                        <a:rPr lang="en-US"/>
                        <a:t>F1 Score</a:t>
                      </a:r>
                    </a:p>
                  </a:txBody>
                  <a:tcPr/>
                </a:tc>
                <a:tc>
                  <a:txBody>
                    <a:bodyPr/>
                    <a:lstStyle/>
                    <a:p>
                      <a:pPr algn="ctr"/>
                      <a:r>
                        <a:rPr lang="en-US"/>
                        <a:t>F2 Score</a:t>
                      </a:r>
                    </a:p>
                  </a:txBody>
                  <a:tcPr/>
                </a:tc>
                <a:tc>
                  <a:txBody>
                    <a:bodyPr/>
                    <a:lstStyle/>
                    <a:p>
                      <a:pPr algn="ctr" rtl="0" fontAlgn="ctr"/>
                      <a:r>
                        <a:rPr lang="en-US" sz="1800" b="1" i="0" u="none" strike="noStrike">
                          <a:solidFill>
                            <a:srgbClr val="FFFFFF"/>
                          </a:solidFill>
                          <a:effectLst/>
                          <a:highlight>
                            <a:srgbClr val="4472C4"/>
                          </a:highlight>
                          <a:latin typeface="Calibri" panose="020F0502020204030204" pitchFamily="34" charset="0"/>
                        </a:rPr>
                        <a:t>F3 Score</a:t>
                      </a:r>
                    </a:p>
                  </a:txBody>
                  <a:tcPr marL="9525" marR="9525" marT="9525" marB="0" anchor="ctr"/>
                </a:tc>
                <a:extLst>
                  <a:ext uri="{0D108BD9-81ED-4DB2-BD59-A6C34878D82A}">
                    <a16:rowId xmlns:a16="http://schemas.microsoft.com/office/drawing/2014/main" val="1811718764"/>
                  </a:ext>
                </a:extLst>
              </a:tr>
              <a:tr h="370840">
                <a:tc>
                  <a:txBody>
                    <a:bodyPr/>
                    <a:lstStyle/>
                    <a:p>
                      <a:r>
                        <a:rPr lang="en-US"/>
                        <a:t>Naïve Bayes</a:t>
                      </a:r>
                    </a:p>
                  </a:txBody>
                  <a:tcPr/>
                </a:tc>
                <a:tc>
                  <a:txBody>
                    <a:bodyPr/>
                    <a:lstStyle/>
                    <a:p>
                      <a:pPr algn="ctr"/>
                      <a:r>
                        <a:rPr lang="en-US">
                          <a:latin typeface="+mn-lt"/>
                        </a:rPr>
                        <a:t>0.51</a:t>
                      </a:r>
                    </a:p>
                  </a:txBody>
                  <a:tcPr anchor="ctr"/>
                </a:tc>
                <a:tc>
                  <a:txBody>
                    <a:bodyPr/>
                    <a:lstStyle/>
                    <a:p>
                      <a:pPr algn="ctr"/>
                      <a:r>
                        <a:rPr lang="en-US">
                          <a:latin typeface="+mn-lt"/>
                        </a:rPr>
                        <a:t>0.71</a:t>
                      </a:r>
                    </a:p>
                  </a:txBody>
                  <a:tcPr anchor="ctr"/>
                </a:tc>
                <a:tc>
                  <a:txBody>
                    <a:bodyPr/>
                    <a:lstStyle/>
                    <a:p>
                      <a:pPr algn="ctr"/>
                      <a:r>
                        <a:rPr lang="en-US">
                          <a:latin typeface="+mn-lt"/>
                        </a:rPr>
                        <a:t>0.60</a:t>
                      </a:r>
                    </a:p>
                  </a:txBody>
                  <a:tcPr anchor="ctr"/>
                </a:tc>
                <a:tc>
                  <a:txBody>
                    <a:bodyPr/>
                    <a:lstStyle/>
                    <a:p>
                      <a:pPr algn="ctr"/>
                      <a:r>
                        <a:rPr lang="en-US">
                          <a:latin typeface="+mn-lt"/>
                        </a:rPr>
                        <a:t>0.59</a:t>
                      </a:r>
                    </a:p>
                  </a:txBody>
                  <a:tcPr anchor="ctr"/>
                </a:tc>
                <a:tc>
                  <a:txBody>
                    <a:bodyPr/>
                    <a:lstStyle/>
                    <a:p>
                      <a:pPr algn="ctr" rtl="0" fontAlgn="ctr"/>
                      <a:r>
                        <a:rPr lang="en-US" sz="1800" b="0" i="0" u="none" strike="noStrike">
                          <a:solidFill>
                            <a:srgbClr val="000000"/>
                          </a:solidFill>
                          <a:effectLst/>
                          <a:latin typeface="+mn-lt"/>
                        </a:rPr>
                        <a:t>0.66</a:t>
                      </a:r>
                    </a:p>
                  </a:txBody>
                  <a:tcPr marL="9525" marR="9525" marT="9525" marB="0" anchor="ctr"/>
                </a:tc>
                <a:tc>
                  <a:txBody>
                    <a:bodyPr/>
                    <a:lstStyle/>
                    <a:p>
                      <a:pPr algn="ctr" rtl="0" fontAlgn="ctr"/>
                      <a:r>
                        <a:rPr lang="en-US" sz="1800" b="0" i="0" u="none" strike="noStrike">
                          <a:solidFill>
                            <a:srgbClr val="000000"/>
                          </a:solidFill>
                          <a:effectLst/>
                          <a:latin typeface="+mn-lt"/>
                        </a:rPr>
                        <a:t>0.68</a:t>
                      </a:r>
                    </a:p>
                  </a:txBody>
                  <a:tcPr marL="9525" marR="9525" marT="9525" marB="0" anchor="ctr"/>
                </a:tc>
                <a:extLst>
                  <a:ext uri="{0D108BD9-81ED-4DB2-BD59-A6C34878D82A}">
                    <a16:rowId xmlns:a16="http://schemas.microsoft.com/office/drawing/2014/main" val="2836584116"/>
                  </a:ext>
                </a:extLst>
              </a:tr>
              <a:tr h="370840">
                <a:tc>
                  <a:txBody>
                    <a:bodyPr/>
                    <a:lstStyle/>
                    <a:p>
                      <a:r>
                        <a:rPr lang="en-US"/>
                        <a:t>Logistic Regression</a:t>
                      </a:r>
                    </a:p>
                  </a:txBody>
                  <a:tcPr/>
                </a:tc>
                <a:tc>
                  <a:txBody>
                    <a:bodyPr/>
                    <a:lstStyle/>
                    <a:p>
                      <a:pPr algn="ctr"/>
                      <a:r>
                        <a:rPr lang="en-US">
                          <a:latin typeface="+mn-lt"/>
                        </a:rPr>
                        <a:t>0.67</a:t>
                      </a:r>
                    </a:p>
                  </a:txBody>
                  <a:tcPr anchor="ctr"/>
                </a:tc>
                <a:tc>
                  <a:txBody>
                    <a:bodyPr/>
                    <a:lstStyle/>
                    <a:p>
                      <a:pPr algn="ctr"/>
                      <a:r>
                        <a:rPr lang="en-US">
                          <a:latin typeface="+mn-lt"/>
                        </a:rPr>
                        <a:t>0.53</a:t>
                      </a:r>
                    </a:p>
                  </a:txBody>
                  <a:tcPr anchor="ctr"/>
                </a:tc>
                <a:tc>
                  <a:txBody>
                    <a:bodyPr/>
                    <a:lstStyle/>
                    <a:p>
                      <a:pPr algn="ctr"/>
                      <a:r>
                        <a:rPr lang="en-US">
                          <a:latin typeface="+mn-lt"/>
                        </a:rPr>
                        <a:t>0.63</a:t>
                      </a:r>
                    </a:p>
                  </a:txBody>
                  <a:tcPr anchor="ctr"/>
                </a:tc>
                <a:tc>
                  <a:txBody>
                    <a:bodyPr/>
                    <a:lstStyle/>
                    <a:p>
                      <a:pPr algn="ctr"/>
                      <a:r>
                        <a:rPr lang="en-US">
                          <a:latin typeface="+mn-lt"/>
                        </a:rPr>
                        <a:t>0.59</a:t>
                      </a:r>
                    </a:p>
                  </a:txBody>
                  <a:tcPr anchor="ctr"/>
                </a:tc>
                <a:tc>
                  <a:txBody>
                    <a:bodyPr/>
                    <a:lstStyle/>
                    <a:p>
                      <a:pPr algn="ctr" rtl="0" fontAlgn="ctr"/>
                      <a:r>
                        <a:rPr lang="en-US" sz="1800" b="0" i="0" u="none" strike="noStrike">
                          <a:solidFill>
                            <a:srgbClr val="000000"/>
                          </a:solidFill>
                          <a:effectLst/>
                          <a:latin typeface="+mn-lt"/>
                        </a:rPr>
                        <a:t>0.55</a:t>
                      </a:r>
                    </a:p>
                  </a:txBody>
                  <a:tcPr marL="9525" marR="9525" marT="9525" marB="0" anchor="ctr"/>
                </a:tc>
                <a:tc>
                  <a:txBody>
                    <a:bodyPr/>
                    <a:lstStyle/>
                    <a:p>
                      <a:pPr algn="ctr" rtl="0" fontAlgn="ctr"/>
                      <a:r>
                        <a:rPr lang="en-US" sz="1800" b="0" i="0" u="none" strike="noStrike">
                          <a:solidFill>
                            <a:srgbClr val="000000"/>
                          </a:solidFill>
                          <a:effectLst/>
                          <a:latin typeface="+mn-lt"/>
                        </a:rPr>
                        <a:t>0.54</a:t>
                      </a:r>
                    </a:p>
                  </a:txBody>
                  <a:tcPr marL="9525" marR="9525" marT="9525" marB="0" anchor="ctr"/>
                </a:tc>
                <a:extLst>
                  <a:ext uri="{0D108BD9-81ED-4DB2-BD59-A6C34878D82A}">
                    <a16:rowId xmlns:a16="http://schemas.microsoft.com/office/drawing/2014/main" val="4173912942"/>
                  </a:ext>
                </a:extLst>
              </a:tr>
              <a:tr h="370840">
                <a:tc>
                  <a:txBody>
                    <a:bodyPr/>
                    <a:lstStyle/>
                    <a:p>
                      <a:r>
                        <a:rPr lang="en-US"/>
                        <a:t>Random Forest</a:t>
                      </a:r>
                    </a:p>
                  </a:txBody>
                  <a:tcPr/>
                </a:tc>
                <a:tc>
                  <a:txBody>
                    <a:bodyPr/>
                    <a:lstStyle/>
                    <a:p>
                      <a:pPr algn="ctr"/>
                      <a:r>
                        <a:rPr lang="en-US">
                          <a:latin typeface="+mn-lt"/>
                        </a:rPr>
                        <a:t>0.74</a:t>
                      </a:r>
                    </a:p>
                  </a:txBody>
                  <a:tcPr anchor="ctr"/>
                </a:tc>
                <a:tc>
                  <a:txBody>
                    <a:bodyPr/>
                    <a:lstStyle/>
                    <a:p>
                      <a:pPr algn="ctr"/>
                      <a:r>
                        <a:rPr lang="en-US">
                          <a:latin typeface="+mn-lt"/>
                        </a:rPr>
                        <a:t>0.66</a:t>
                      </a:r>
                    </a:p>
                  </a:txBody>
                  <a:tcPr anchor="ctr"/>
                </a:tc>
                <a:tc>
                  <a:txBody>
                    <a:bodyPr/>
                    <a:lstStyle/>
                    <a:p>
                      <a:pPr algn="ctr"/>
                      <a:r>
                        <a:rPr lang="en-US">
                          <a:latin typeface="+mn-lt"/>
                        </a:rPr>
                        <a:t>0.69</a:t>
                      </a:r>
                    </a:p>
                  </a:txBody>
                  <a:tcPr anchor="ctr"/>
                </a:tc>
                <a:tc>
                  <a:txBody>
                    <a:bodyPr/>
                    <a:lstStyle/>
                    <a:p>
                      <a:pPr algn="ctr"/>
                      <a:r>
                        <a:rPr lang="en-US">
                          <a:latin typeface="+mn-lt"/>
                        </a:rPr>
                        <a:t>0.70</a:t>
                      </a:r>
                    </a:p>
                  </a:txBody>
                  <a:tcPr anchor="ctr"/>
                </a:tc>
                <a:tc>
                  <a:txBody>
                    <a:bodyPr/>
                    <a:lstStyle/>
                    <a:p>
                      <a:pPr algn="ctr" rtl="0" fontAlgn="ctr"/>
                      <a:r>
                        <a:rPr lang="en-US" sz="1800" b="0" i="0" u="none" strike="noStrike">
                          <a:solidFill>
                            <a:srgbClr val="000000"/>
                          </a:solidFill>
                          <a:effectLst/>
                          <a:latin typeface="+mn-lt"/>
                        </a:rPr>
                        <a:t>0.67</a:t>
                      </a:r>
                    </a:p>
                  </a:txBody>
                  <a:tcPr marL="9525" marR="9525" marT="9525" marB="0" anchor="ctr"/>
                </a:tc>
                <a:tc>
                  <a:txBody>
                    <a:bodyPr/>
                    <a:lstStyle/>
                    <a:p>
                      <a:pPr algn="ctr" rtl="0" fontAlgn="ctr"/>
                      <a:r>
                        <a:rPr lang="en-US" sz="1800" b="0" i="0" u="none" strike="noStrike">
                          <a:solidFill>
                            <a:srgbClr val="000000"/>
                          </a:solidFill>
                          <a:effectLst/>
                          <a:latin typeface="+mn-lt"/>
                        </a:rPr>
                        <a:t>0.67</a:t>
                      </a:r>
                    </a:p>
                  </a:txBody>
                  <a:tcPr marL="9525" marR="9525" marT="9525" marB="0" anchor="ctr"/>
                </a:tc>
                <a:extLst>
                  <a:ext uri="{0D108BD9-81ED-4DB2-BD59-A6C34878D82A}">
                    <a16:rowId xmlns:a16="http://schemas.microsoft.com/office/drawing/2014/main" val="1083178643"/>
                  </a:ext>
                </a:extLst>
              </a:tr>
              <a:tr h="370840">
                <a:tc>
                  <a:txBody>
                    <a:bodyPr/>
                    <a:lstStyle/>
                    <a:p>
                      <a:r>
                        <a:rPr lang="en-US"/>
                        <a:t>ANN (Self-Built)</a:t>
                      </a:r>
                    </a:p>
                  </a:txBody>
                  <a:tcPr/>
                </a:tc>
                <a:tc>
                  <a:txBody>
                    <a:bodyPr/>
                    <a:lstStyle/>
                    <a:p>
                      <a:pPr algn="ctr"/>
                      <a:r>
                        <a:rPr lang="en-US">
                          <a:latin typeface="+mn-lt"/>
                        </a:rPr>
                        <a:t>0.69</a:t>
                      </a:r>
                    </a:p>
                  </a:txBody>
                  <a:tcPr anchor="ctr"/>
                </a:tc>
                <a:tc>
                  <a:txBody>
                    <a:bodyPr/>
                    <a:lstStyle/>
                    <a:p>
                      <a:pPr algn="ctr"/>
                      <a:r>
                        <a:rPr lang="en-US">
                          <a:latin typeface="+mn-lt"/>
                        </a:rPr>
                        <a:t>0.68</a:t>
                      </a:r>
                    </a:p>
                  </a:txBody>
                  <a:tcPr anchor="ctr"/>
                </a:tc>
                <a:tc>
                  <a:txBody>
                    <a:bodyPr/>
                    <a:lstStyle/>
                    <a:p>
                      <a:pPr algn="ctr"/>
                      <a:r>
                        <a:rPr lang="en-US">
                          <a:latin typeface="+mn-lt"/>
                        </a:rPr>
                        <a:t>0.53</a:t>
                      </a:r>
                    </a:p>
                  </a:txBody>
                  <a:tcPr anchor="ctr"/>
                </a:tc>
                <a:tc>
                  <a:txBody>
                    <a:bodyPr/>
                    <a:lstStyle/>
                    <a:p>
                      <a:pPr algn="ctr"/>
                      <a:r>
                        <a:rPr lang="en-US">
                          <a:latin typeface="+mn-lt"/>
                        </a:rPr>
                        <a:t>0.68</a:t>
                      </a:r>
                    </a:p>
                  </a:txBody>
                  <a:tcPr anchor="ctr"/>
                </a:tc>
                <a:tc>
                  <a:txBody>
                    <a:bodyPr/>
                    <a:lstStyle/>
                    <a:p>
                      <a:pPr algn="ctr" rtl="0" fontAlgn="ctr"/>
                      <a:r>
                        <a:rPr lang="en-US" sz="1800" b="0" i="0" u="none" strike="noStrike">
                          <a:solidFill>
                            <a:srgbClr val="000000"/>
                          </a:solidFill>
                          <a:effectLst/>
                          <a:latin typeface="+mn-lt"/>
                        </a:rPr>
                        <a:t>0.68</a:t>
                      </a:r>
                    </a:p>
                  </a:txBody>
                  <a:tcPr marL="9525" marR="9525" marT="9525" marB="0" anchor="ctr"/>
                </a:tc>
                <a:tc>
                  <a:txBody>
                    <a:bodyPr/>
                    <a:lstStyle/>
                    <a:p>
                      <a:pPr algn="ctr" rtl="0" fontAlgn="ctr"/>
                      <a:r>
                        <a:rPr lang="en-US" sz="1800" b="0" i="0" u="none" strike="noStrike">
                          <a:solidFill>
                            <a:srgbClr val="000000"/>
                          </a:solidFill>
                          <a:effectLst/>
                          <a:latin typeface="+mn-lt"/>
                        </a:rPr>
                        <a:t>0.68</a:t>
                      </a:r>
                    </a:p>
                  </a:txBody>
                  <a:tcPr marL="9525" marR="9525" marT="9525" marB="0" anchor="ctr"/>
                </a:tc>
                <a:extLst>
                  <a:ext uri="{0D108BD9-81ED-4DB2-BD59-A6C34878D82A}">
                    <a16:rowId xmlns:a16="http://schemas.microsoft.com/office/drawing/2014/main" val="538841599"/>
                  </a:ext>
                </a:extLst>
              </a:tr>
              <a:tr h="370840">
                <a:tc>
                  <a:txBody>
                    <a:bodyPr/>
                    <a:lstStyle/>
                    <a:p>
                      <a:r>
                        <a:rPr lang="en-US"/>
                        <a:t>CNN (Self-Built)</a:t>
                      </a:r>
                    </a:p>
                  </a:txBody>
                  <a:tcPr/>
                </a:tc>
                <a:tc>
                  <a:txBody>
                    <a:bodyPr/>
                    <a:lstStyle/>
                    <a:p>
                      <a:pPr algn="ctr"/>
                      <a:r>
                        <a:rPr lang="en-US">
                          <a:latin typeface="+mn-lt"/>
                        </a:rPr>
                        <a:t>0.70</a:t>
                      </a:r>
                    </a:p>
                  </a:txBody>
                  <a:tcPr anchor="ctr"/>
                </a:tc>
                <a:tc>
                  <a:txBody>
                    <a:bodyPr/>
                    <a:lstStyle/>
                    <a:p>
                      <a:pPr algn="ctr"/>
                      <a:r>
                        <a:rPr lang="en-US">
                          <a:latin typeface="+mn-lt"/>
                        </a:rPr>
                        <a:t>0.93</a:t>
                      </a:r>
                    </a:p>
                  </a:txBody>
                  <a:tcPr anchor="ctr"/>
                </a:tc>
                <a:tc>
                  <a:txBody>
                    <a:bodyPr/>
                    <a:lstStyle/>
                    <a:p>
                      <a:pPr algn="ctr"/>
                      <a:r>
                        <a:rPr lang="en-US">
                          <a:latin typeface="+mn-lt"/>
                        </a:rPr>
                        <a:t>0.78</a:t>
                      </a:r>
                    </a:p>
                  </a:txBody>
                  <a:tcPr anchor="ctr"/>
                </a:tc>
                <a:tc>
                  <a:txBody>
                    <a:bodyPr/>
                    <a:lstStyle/>
                    <a:p>
                      <a:pPr algn="ctr"/>
                      <a:r>
                        <a:rPr lang="en-US">
                          <a:latin typeface="+mn-lt"/>
                        </a:rPr>
                        <a:t>0.80</a:t>
                      </a:r>
                    </a:p>
                  </a:txBody>
                  <a:tcPr anchor="ctr"/>
                </a:tc>
                <a:tc>
                  <a:txBody>
                    <a:bodyPr/>
                    <a:lstStyle/>
                    <a:p>
                      <a:pPr algn="ctr" rtl="0" fontAlgn="ctr"/>
                      <a:r>
                        <a:rPr lang="en-US" sz="1800" b="0" i="0" u="none" strike="noStrike">
                          <a:solidFill>
                            <a:srgbClr val="000000"/>
                          </a:solidFill>
                          <a:effectLst/>
                          <a:latin typeface="+mn-lt"/>
                        </a:rPr>
                        <a:t>0.87</a:t>
                      </a:r>
                    </a:p>
                  </a:txBody>
                  <a:tcPr marL="9525" marR="9525" marT="9525" marB="0" anchor="ctr"/>
                </a:tc>
                <a:tc>
                  <a:txBody>
                    <a:bodyPr/>
                    <a:lstStyle/>
                    <a:p>
                      <a:pPr algn="ctr" rtl="0" fontAlgn="ctr"/>
                      <a:r>
                        <a:rPr lang="en-US" sz="1800" b="0" i="0" u="none" strike="noStrike">
                          <a:solidFill>
                            <a:srgbClr val="000000"/>
                          </a:solidFill>
                          <a:effectLst/>
                          <a:latin typeface="+mn-lt"/>
                        </a:rPr>
                        <a:t>0.90</a:t>
                      </a:r>
                    </a:p>
                  </a:txBody>
                  <a:tcPr marL="9525" marR="9525" marT="9525" marB="0" anchor="ctr"/>
                </a:tc>
                <a:extLst>
                  <a:ext uri="{0D108BD9-81ED-4DB2-BD59-A6C34878D82A}">
                    <a16:rowId xmlns:a16="http://schemas.microsoft.com/office/drawing/2014/main" val="2551744947"/>
                  </a:ext>
                </a:extLst>
              </a:tr>
              <a:tr h="370840">
                <a:tc>
                  <a:txBody>
                    <a:bodyPr/>
                    <a:lstStyle/>
                    <a:p>
                      <a:r>
                        <a:rPr lang="en-US"/>
                        <a:t>CNN Fine-Tuned (Self-Built)</a:t>
                      </a:r>
                    </a:p>
                  </a:txBody>
                  <a:tcPr/>
                </a:tc>
                <a:tc>
                  <a:txBody>
                    <a:bodyPr/>
                    <a:lstStyle/>
                    <a:p>
                      <a:pPr algn="ctr"/>
                      <a:r>
                        <a:rPr lang="en-US">
                          <a:latin typeface="+mn-lt"/>
                        </a:rPr>
                        <a:t>1.00</a:t>
                      </a:r>
                    </a:p>
                  </a:txBody>
                  <a:tcPr anchor="ctr"/>
                </a:tc>
                <a:tc>
                  <a:txBody>
                    <a:bodyPr/>
                    <a:lstStyle/>
                    <a:p>
                      <a:pPr algn="ctr"/>
                      <a:r>
                        <a:rPr lang="en-US">
                          <a:latin typeface="+mn-lt"/>
                        </a:rPr>
                        <a:t>0.71</a:t>
                      </a:r>
                    </a:p>
                  </a:txBody>
                  <a:tcPr anchor="ctr"/>
                </a:tc>
                <a:tc>
                  <a:txBody>
                    <a:bodyPr/>
                    <a:lstStyle/>
                    <a:p>
                      <a:pPr algn="ctr"/>
                      <a:r>
                        <a:rPr lang="en-US">
                          <a:latin typeface="+mn-lt"/>
                        </a:rPr>
                        <a:t>0.83</a:t>
                      </a:r>
                    </a:p>
                  </a:txBody>
                  <a:tcPr anchor="ctr"/>
                </a:tc>
                <a:tc>
                  <a:txBody>
                    <a:bodyPr/>
                    <a:lstStyle/>
                    <a:p>
                      <a:pPr algn="ctr"/>
                      <a:r>
                        <a:rPr lang="en-US">
                          <a:latin typeface="+mn-lt"/>
                        </a:rPr>
                        <a:t>0.83</a:t>
                      </a:r>
                    </a:p>
                  </a:txBody>
                  <a:tcPr anchor="ctr"/>
                </a:tc>
                <a:tc>
                  <a:txBody>
                    <a:bodyPr/>
                    <a:lstStyle/>
                    <a:p>
                      <a:pPr algn="ctr" rtl="0" fontAlgn="ctr"/>
                      <a:r>
                        <a:rPr lang="en-US" sz="1800" b="0" i="0" u="none" strike="noStrike">
                          <a:solidFill>
                            <a:srgbClr val="000000"/>
                          </a:solidFill>
                          <a:effectLst/>
                          <a:latin typeface="+mn-lt"/>
                        </a:rPr>
                        <a:t>0.75</a:t>
                      </a:r>
                    </a:p>
                  </a:txBody>
                  <a:tcPr marL="9525" marR="9525" marT="9525" marB="0" anchor="ctr"/>
                </a:tc>
                <a:tc>
                  <a:txBody>
                    <a:bodyPr/>
                    <a:lstStyle/>
                    <a:p>
                      <a:pPr algn="ctr" rtl="0" fontAlgn="ctr"/>
                      <a:r>
                        <a:rPr lang="en-US" sz="1800" b="0" i="0" u="none" strike="noStrike">
                          <a:solidFill>
                            <a:srgbClr val="000000"/>
                          </a:solidFill>
                          <a:effectLst/>
                          <a:latin typeface="+mn-lt"/>
                        </a:rPr>
                        <a:t>0.73</a:t>
                      </a:r>
                    </a:p>
                  </a:txBody>
                  <a:tcPr marL="9525" marR="9525" marT="9525" marB="0" anchor="ctr"/>
                </a:tc>
                <a:extLst>
                  <a:ext uri="{0D108BD9-81ED-4DB2-BD59-A6C34878D82A}">
                    <a16:rowId xmlns:a16="http://schemas.microsoft.com/office/drawing/2014/main" val="2999183164"/>
                  </a:ext>
                </a:extLst>
              </a:tr>
              <a:tr h="370840">
                <a:tc>
                  <a:txBody>
                    <a:bodyPr/>
                    <a:lstStyle/>
                    <a:p>
                      <a:r>
                        <a:rPr lang="en-US"/>
                        <a:t>ResNET50</a:t>
                      </a:r>
                    </a:p>
                  </a:txBody>
                  <a:tcPr/>
                </a:tc>
                <a:tc>
                  <a:txBody>
                    <a:bodyPr/>
                    <a:lstStyle/>
                    <a:p>
                      <a:pPr algn="ctr"/>
                      <a:r>
                        <a:rPr lang="en-US">
                          <a:latin typeface="+mn-lt"/>
                        </a:rPr>
                        <a:t>0.78</a:t>
                      </a:r>
                    </a:p>
                  </a:txBody>
                  <a:tcPr anchor="ctr"/>
                </a:tc>
                <a:tc>
                  <a:txBody>
                    <a:bodyPr/>
                    <a:lstStyle/>
                    <a:p>
                      <a:pPr algn="ctr"/>
                      <a:r>
                        <a:rPr lang="en-US">
                          <a:latin typeface="+mn-lt"/>
                        </a:rPr>
                        <a:t>0.89</a:t>
                      </a:r>
                    </a:p>
                  </a:txBody>
                  <a:tcPr anchor="ctr"/>
                </a:tc>
                <a:tc>
                  <a:txBody>
                    <a:bodyPr/>
                    <a:lstStyle/>
                    <a:p>
                      <a:pPr algn="ctr"/>
                      <a:r>
                        <a:rPr lang="en-US">
                          <a:latin typeface="+mn-lt"/>
                        </a:rPr>
                        <a:t>0.71</a:t>
                      </a:r>
                    </a:p>
                  </a:txBody>
                  <a:tcPr anchor="ctr"/>
                </a:tc>
                <a:tc>
                  <a:txBody>
                    <a:bodyPr/>
                    <a:lstStyle/>
                    <a:p>
                      <a:pPr algn="ctr"/>
                      <a:r>
                        <a:rPr lang="en-US">
                          <a:latin typeface="+mn-lt"/>
                        </a:rPr>
                        <a:t>0.83</a:t>
                      </a:r>
                    </a:p>
                  </a:txBody>
                  <a:tcPr anchor="ctr"/>
                </a:tc>
                <a:tc>
                  <a:txBody>
                    <a:bodyPr/>
                    <a:lstStyle/>
                    <a:p>
                      <a:pPr algn="ctr" rtl="0" fontAlgn="ctr"/>
                      <a:r>
                        <a:rPr lang="en-US" sz="1800" b="0" i="0" u="none" strike="noStrike">
                          <a:solidFill>
                            <a:srgbClr val="000000"/>
                          </a:solidFill>
                          <a:effectLst/>
                          <a:latin typeface="+mn-lt"/>
                        </a:rPr>
                        <a:t>0.87</a:t>
                      </a:r>
                    </a:p>
                  </a:txBody>
                  <a:tcPr marL="9525" marR="9525" marT="9525" marB="0" anchor="ctr"/>
                </a:tc>
                <a:tc>
                  <a:txBody>
                    <a:bodyPr/>
                    <a:lstStyle/>
                    <a:p>
                      <a:pPr algn="ctr" rtl="0" fontAlgn="ctr"/>
                      <a:r>
                        <a:rPr lang="en-US" sz="1800" b="0" i="0" u="none" strike="noStrike">
                          <a:solidFill>
                            <a:srgbClr val="000000"/>
                          </a:solidFill>
                          <a:effectLst/>
                          <a:latin typeface="+mn-lt"/>
                        </a:rPr>
                        <a:t>0.88</a:t>
                      </a:r>
                    </a:p>
                  </a:txBody>
                  <a:tcPr marL="9525" marR="9525" marT="9525" marB="0" anchor="ctr"/>
                </a:tc>
                <a:extLst>
                  <a:ext uri="{0D108BD9-81ED-4DB2-BD59-A6C34878D82A}">
                    <a16:rowId xmlns:a16="http://schemas.microsoft.com/office/drawing/2014/main" val="3277461305"/>
                  </a:ext>
                </a:extLst>
              </a:tr>
              <a:tr h="370840">
                <a:tc>
                  <a:txBody>
                    <a:bodyPr/>
                    <a:lstStyle/>
                    <a:p>
                      <a:r>
                        <a:rPr lang="en-US"/>
                        <a:t>EfficientNetB0</a:t>
                      </a:r>
                    </a:p>
                  </a:txBody>
                  <a:tcPr/>
                </a:tc>
                <a:tc>
                  <a:txBody>
                    <a:bodyPr/>
                    <a:lstStyle/>
                    <a:p>
                      <a:pPr algn="ctr"/>
                      <a:r>
                        <a:rPr lang="en-US">
                          <a:latin typeface="+mn-lt"/>
                        </a:rPr>
                        <a:t>1.00</a:t>
                      </a:r>
                    </a:p>
                  </a:txBody>
                  <a:tcPr anchor="ctr"/>
                </a:tc>
                <a:tc>
                  <a:txBody>
                    <a:bodyPr/>
                    <a:lstStyle/>
                    <a:p>
                      <a:pPr algn="ctr"/>
                      <a:r>
                        <a:rPr lang="en-US">
                          <a:latin typeface="+mn-lt"/>
                        </a:rPr>
                        <a:t>0.98</a:t>
                      </a:r>
                    </a:p>
                  </a:txBody>
                  <a:tcPr anchor="ctr"/>
                </a:tc>
                <a:tc>
                  <a:txBody>
                    <a:bodyPr/>
                    <a:lstStyle/>
                    <a:p>
                      <a:pPr algn="ctr"/>
                      <a:r>
                        <a:rPr lang="en-US">
                          <a:latin typeface="+mn-lt"/>
                        </a:rPr>
                        <a:t>0.88</a:t>
                      </a:r>
                    </a:p>
                  </a:txBody>
                  <a:tcPr anchor="ctr"/>
                </a:tc>
                <a:tc>
                  <a:txBody>
                    <a:bodyPr/>
                    <a:lstStyle/>
                    <a:p>
                      <a:pPr algn="ctr"/>
                      <a:r>
                        <a:rPr lang="en-US">
                          <a:latin typeface="+mn-lt"/>
                        </a:rPr>
                        <a:t>0.99</a:t>
                      </a:r>
                    </a:p>
                  </a:txBody>
                  <a:tcPr anchor="ctr"/>
                </a:tc>
                <a:tc>
                  <a:txBody>
                    <a:bodyPr/>
                    <a:lstStyle/>
                    <a:p>
                      <a:pPr algn="ctr" rtl="0" fontAlgn="ctr"/>
                      <a:r>
                        <a:rPr lang="en-US" sz="1800" b="0" i="0" u="none" strike="noStrike">
                          <a:solidFill>
                            <a:srgbClr val="000000"/>
                          </a:solidFill>
                          <a:effectLst/>
                          <a:latin typeface="+mn-lt"/>
                        </a:rPr>
                        <a:t>0.98</a:t>
                      </a:r>
                    </a:p>
                  </a:txBody>
                  <a:tcPr marL="9525" marR="9525" marT="9525" marB="0" anchor="ctr"/>
                </a:tc>
                <a:tc>
                  <a:txBody>
                    <a:bodyPr/>
                    <a:lstStyle/>
                    <a:p>
                      <a:pPr algn="ctr" rtl="0" fontAlgn="ctr"/>
                      <a:r>
                        <a:rPr lang="en-US" sz="1800" b="0" i="0" u="none" strike="noStrike">
                          <a:solidFill>
                            <a:srgbClr val="000000"/>
                          </a:solidFill>
                          <a:effectLst/>
                          <a:latin typeface="+mn-lt"/>
                        </a:rPr>
                        <a:t>0.98</a:t>
                      </a:r>
                    </a:p>
                  </a:txBody>
                  <a:tcPr marL="9525" marR="9525" marT="9525" marB="0" anchor="ctr"/>
                </a:tc>
                <a:extLst>
                  <a:ext uri="{0D108BD9-81ED-4DB2-BD59-A6C34878D82A}">
                    <a16:rowId xmlns:a16="http://schemas.microsoft.com/office/drawing/2014/main" val="1400578373"/>
                  </a:ext>
                </a:extLst>
              </a:tr>
              <a:tr h="370840">
                <a:tc>
                  <a:txBody>
                    <a:bodyPr/>
                    <a:lstStyle/>
                    <a:p>
                      <a:r>
                        <a:rPr lang="en-US"/>
                        <a:t>DenseNet121</a:t>
                      </a:r>
                    </a:p>
                  </a:txBody>
                  <a:tcPr/>
                </a:tc>
                <a:tc>
                  <a:txBody>
                    <a:bodyPr/>
                    <a:lstStyle/>
                    <a:p>
                      <a:pPr algn="ctr"/>
                      <a:r>
                        <a:rPr lang="en-US">
                          <a:latin typeface="+mn-lt"/>
                        </a:rPr>
                        <a:t>0.98</a:t>
                      </a:r>
                    </a:p>
                  </a:txBody>
                  <a:tcPr anchor="ctr"/>
                </a:tc>
                <a:tc>
                  <a:txBody>
                    <a:bodyPr/>
                    <a:lstStyle/>
                    <a:p>
                      <a:pPr algn="ctr"/>
                      <a:r>
                        <a:rPr lang="en-US">
                          <a:latin typeface="+mn-lt"/>
                        </a:rPr>
                        <a:t>1.00</a:t>
                      </a:r>
                    </a:p>
                  </a:txBody>
                  <a:tcPr anchor="ctr"/>
                </a:tc>
                <a:tc>
                  <a:txBody>
                    <a:bodyPr/>
                    <a:lstStyle/>
                    <a:p>
                      <a:pPr algn="ctr"/>
                      <a:r>
                        <a:rPr lang="en-US">
                          <a:latin typeface="+mn-lt"/>
                        </a:rPr>
                        <a:t>0.98</a:t>
                      </a:r>
                    </a:p>
                  </a:txBody>
                  <a:tcPr anchor="ctr"/>
                </a:tc>
                <a:tc>
                  <a:txBody>
                    <a:bodyPr/>
                    <a:lstStyle/>
                    <a:p>
                      <a:pPr algn="ctr"/>
                      <a:r>
                        <a:rPr lang="en-US">
                          <a:latin typeface="+mn-lt"/>
                        </a:rPr>
                        <a:t>0.99</a:t>
                      </a:r>
                    </a:p>
                  </a:txBody>
                  <a:tcPr anchor="ctr"/>
                </a:tc>
                <a:tc>
                  <a:txBody>
                    <a:bodyPr/>
                    <a:lstStyle/>
                    <a:p>
                      <a:pPr algn="ctr" rtl="0" fontAlgn="ctr"/>
                      <a:r>
                        <a:rPr lang="en-US" sz="1800" b="0" i="0" u="none" strike="noStrike">
                          <a:solidFill>
                            <a:srgbClr val="000000"/>
                          </a:solidFill>
                          <a:effectLst/>
                          <a:latin typeface="+mn-lt"/>
                        </a:rPr>
                        <a:t>1.00</a:t>
                      </a:r>
                    </a:p>
                  </a:txBody>
                  <a:tcPr marL="9525" marR="9525" marT="9525" marB="0" anchor="ctr"/>
                </a:tc>
                <a:tc>
                  <a:txBody>
                    <a:bodyPr/>
                    <a:lstStyle/>
                    <a:p>
                      <a:pPr algn="ctr" rtl="0" fontAlgn="ctr"/>
                      <a:r>
                        <a:rPr lang="en-US" sz="1800" b="0" i="0" u="none" strike="noStrike">
                          <a:solidFill>
                            <a:srgbClr val="000000"/>
                          </a:solidFill>
                          <a:effectLst/>
                          <a:latin typeface="+mn-lt"/>
                        </a:rPr>
                        <a:t>1.00</a:t>
                      </a:r>
                    </a:p>
                  </a:txBody>
                  <a:tcPr marL="9525" marR="9525" marT="9525" marB="0" anchor="ctr"/>
                </a:tc>
                <a:extLst>
                  <a:ext uri="{0D108BD9-81ED-4DB2-BD59-A6C34878D82A}">
                    <a16:rowId xmlns:a16="http://schemas.microsoft.com/office/drawing/2014/main" val="2177398193"/>
                  </a:ext>
                </a:extLst>
              </a:tr>
              <a:tr h="370840">
                <a:tc>
                  <a:txBody>
                    <a:bodyPr/>
                    <a:lstStyle/>
                    <a:p>
                      <a:r>
                        <a:rPr lang="en-US"/>
                        <a:t>Xception</a:t>
                      </a:r>
                    </a:p>
                  </a:txBody>
                  <a:tcPr/>
                </a:tc>
                <a:tc>
                  <a:txBody>
                    <a:bodyPr/>
                    <a:lstStyle/>
                    <a:p>
                      <a:pPr algn="ctr"/>
                      <a:r>
                        <a:rPr lang="en-US">
                          <a:latin typeface="+mn-lt"/>
                        </a:rPr>
                        <a:t>1.00</a:t>
                      </a:r>
                    </a:p>
                  </a:txBody>
                  <a:tcPr anchor="ctr"/>
                </a:tc>
                <a:tc>
                  <a:txBody>
                    <a:bodyPr/>
                    <a:lstStyle/>
                    <a:p>
                      <a:pPr algn="ctr"/>
                      <a:r>
                        <a:rPr lang="en-US">
                          <a:latin typeface="+mn-lt"/>
                        </a:rPr>
                        <a:t>0.99</a:t>
                      </a:r>
                    </a:p>
                  </a:txBody>
                  <a:tcPr anchor="ctr"/>
                </a:tc>
                <a:tc>
                  <a:txBody>
                    <a:bodyPr/>
                    <a:lstStyle/>
                    <a:p>
                      <a:pPr algn="ctr"/>
                      <a:r>
                        <a:rPr lang="en-US">
                          <a:latin typeface="+mn-lt"/>
                        </a:rPr>
                        <a:t>0.99</a:t>
                      </a:r>
                    </a:p>
                  </a:txBody>
                  <a:tcPr anchor="ctr"/>
                </a:tc>
                <a:tc>
                  <a:txBody>
                    <a:bodyPr/>
                    <a:lstStyle/>
                    <a:p>
                      <a:pPr algn="ctr"/>
                      <a:r>
                        <a:rPr lang="en-US">
                          <a:latin typeface="+mn-lt"/>
                        </a:rPr>
                        <a:t>1.00</a:t>
                      </a:r>
                    </a:p>
                  </a:txBody>
                  <a:tcPr anchor="ctr"/>
                </a:tc>
                <a:tc>
                  <a:txBody>
                    <a:bodyPr/>
                    <a:lstStyle/>
                    <a:p>
                      <a:pPr algn="ctr" rtl="0" fontAlgn="ctr"/>
                      <a:r>
                        <a:rPr lang="en-US" sz="1800" b="0" i="0" u="none" strike="noStrike">
                          <a:solidFill>
                            <a:srgbClr val="000000"/>
                          </a:solidFill>
                          <a:effectLst/>
                          <a:latin typeface="+mn-lt"/>
                        </a:rPr>
                        <a:t>0.99</a:t>
                      </a:r>
                    </a:p>
                  </a:txBody>
                  <a:tcPr marL="9525" marR="9525" marT="9525" marB="0" anchor="ctr"/>
                </a:tc>
                <a:tc>
                  <a:txBody>
                    <a:bodyPr/>
                    <a:lstStyle/>
                    <a:p>
                      <a:pPr algn="ctr" fontAlgn="t"/>
                      <a:r>
                        <a:rPr lang="en-US" sz="1800" b="0" i="0" u="none" strike="noStrike">
                          <a:solidFill>
                            <a:srgbClr val="000000"/>
                          </a:solidFill>
                          <a:effectLst/>
                          <a:latin typeface="+mn-lt"/>
                        </a:rPr>
                        <a:t>0.99</a:t>
                      </a:r>
                    </a:p>
                  </a:txBody>
                  <a:tcPr marL="9525" marR="9525" marT="9525" marB="0" anchor="ctr"/>
                </a:tc>
                <a:extLst>
                  <a:ext uri="{0D108BD9-81ED-4DB2-BD59-A6C34878D82A}">
                    <a16:rowId xmlns:a16="http://schemas.microsoft.com/office/drawing/2014/main" val="3458413860"/>
                  </a:ext>
                </a:extLst>
              </a:tr>
              <a:tr h="370840">
                <a:tc>
                  <a:txBody>
                    <a:bodyPr/>
                    <a:lstStyle/>
                    <a:p>
                      <a:r>
                        <a:rPr lang="en-US"/>
                        <a:t>VGG16</a:t>
                      </a:r>
                    </a:p>
                  </a:txBody>
                  <a:tcPr/>
                </a:tc>
                <a:tc>
                  <a:txBody>
                    <a:bodyPr/>
                    <a:lstStyle/>
                    <a:p>
                      <a:pPr algn="ctr"/>
                      <a:r>
                        <a:rPr lang="en-US">
                          <a:latin typeface="+mn-lt"/>
                        </a:rPr>
                        <a:t>0.95</a:t>
                      </a:r>
                    </a:p>
                  </a:txBody>
                  <a:tcPr anchor="ctr"/>
                </a:tc>
                <a:tc>
                  <a:txBody>
                    <a:bodyPr/>
                    <a:lstStyle/>
                    <a:p>
                      <a:pPr algn="ctr"/>
                      <a:r>
                        <a:rPr lang="en-US">
                          <a:latin typeface="+mn-lt"/>
                        </a:rPr>
                        <a:t>1.00</a:t>
                      </a:r>
                    </a:p>
                  </a:txBody>
                  <a:tcPr anchor="ctr"/>
                </a:tc>
                <a:tc>
                  <a:txBody>
                    <a:bodyPr/>
                    <a:lstStyle/>
                    <a:p>
                      <a:pPr algn="ctr"/>
                      <a:r>
                        <a:rPr lang="en-US">
                          <a:latin typeface="+mn-lt"/>
                        </a:rPr>
                        <a:t>0.90</a:t>
                      </a:r>
                    </a:p>
                  </a:txBody>
                  <a:tcPr anchor="ctr"/>
                </a:tc>
                <a:tc>
                  <a:txBody>
                    <a:bodyPr/>
                    <a:lstStyle/>
                    <a:p>
                      <a:pPr algn="ctr"/>
                      <a:r>
                        <a:rPr lang="en-US">
                          <a:latin typeface="+mn-lt"/>
                        </a:rPr>
                        <a:t>0.97</a:t>
                      </a:r>
                    </a:p>
                  </a:txBody>
                  <a:tcPr anchor="ctr"/>
                </a:tc>
                <a:tc>
                  <a:txBody>
                    <a:bodyPr/>
                    <a:lstStyle/>
                    <a:p>
                      <a:pPr algn="ctr" rtl="0" fontAlgn="ctr"/>
                      <a:r>
                        <a:rPr lang="en-US" sz="1800" b="0" i="0" u="none" strike="noStrike">
                          <a:solidFill>
                            <a:srgbClr val="000000"/>
                          </a:solidFill>
                          <a:effectLst/>
                          <a:latin typeface="+mn-lt"/>
                        </a:rPr>
                        <a:t>0.99</a:t>
                      </a:r>
                    </a:p>
                  </a:txBody>
                  <a:tcPr marL="9525" marR="9525" marT="9525" marB="0" anchor="ctr"/>
                </a:tc>
                <a:tc>
                  <a:txBody>
                    <a:bodyPr/>
                    <a:lstStyle/>
                    <a:p>
                      <a:pPr algn="ctr" rtl="0" fontAlgn="ctr"/>
                      <a:r>
                        <a:rPr lang="en-US" sz="1800" b="0" i="0" u="none" strike="noStrike">
                          <a:solidFill>
                            <a:srgbClr val="000000"/>
                          </a:solidFill>
                          <a:effectLst/>
                          <a:latin typeface="+mn-lt"/>
                        </a:rPr>
                        <a:t>0.99</a:t>
                      </a:r>
                    </a:p>
                  </a:txBody>
                  <a:tcPr marL="9525" marR="9525" marT="9525" marB="0" anchor="ctr"/>
                </a:tc>
                <a:extLst>
                  <a:ext uri="{0D108BD9-81ED-4DB2-BD59-A6C34878D82A}">
                    <a16:rowId xmlns:a16="http://schemas.microsoft.com/office/drawing/2014/main" val="2089521121"/>
                  </a:ext>
                </a:extLst>
              </a:tr>
              <a:tr h="370840">
                <a:tc>
                  <a:txBody>
                    <a:bodyPr/>
                    <a:lstStyle/>
                    <a:p>
                      <a:r>
                        <a:rPr lang="en-US"/>
                        <a:t>VGG16 Fine-Tuned</a:t>
                      </a:r>
                    </a:p>
                  </a:txBody>
                  <a:tcPr/>
                </a:tc>
                <a:tc>
                  <a:txBody>
                    <a:bodyPr/>
                    <a:lstStyle/>
                    <a:p>
                      <a:pPr algn="ctr"/>
                      <a:r>
                        <a:rPr lang="en-US">
                          <a:latin typeface="+mn-lt"/>
                        </a:rPr>
                        <a:t>1.00</a:t>
                      </a:r>
                    </a:p>
                  </a:txBody>
                  <a:tcPr anchor="ctr"/>
                </a:tc>
                <a:tc>
                  <a:txBody>
                    <a:bodyPr/>
                    <a:lstStyle/>
                    <a:p>
                      <a:pPr algn="ctr"/>
                      <a:r>
                        <a:rPr lang="en-US">
                          <a:latin typeface="+mn-lt"/>
                        </a:rPr>
                        <a:t>1.00</a:t>
                      </a:r>
                    </a:p>
                  </a:txBody>
                  <a:tcPr anchor="ctr"/>
                </a:tc>
                <a:tc>
                  <a:txBody>
                    <a:bodyPr/>
                    <a:lstStyle/>
                    <a:p>
                      <a:pPr algn="ctr"/>
                      <a:r>
                        <a:rPr lang="en-US">
                          <a:latin typeface="+mn-lt"/>
                        </a:rPr>
                        <a:t>0.98</a:t>
                      </a:r>
                    </a:p>
                  </a:txBody>
                  <a:tcPr anchor="ctr"/>
                </a:tc>
                <a:tc>
                  <a:txBody>
                    <a:bodyPr/>
                    <a:lstStyle/>
                    <a:p>
                      <a:pPr algn="ctr"/>
                      <a:r>
                        <a:rPr lang="en-US">
                          <a:latin typeface="+mn-lt"/>
                        </a:rPr>
                        <a:t>1.00</a:t>
                      </a:r>
                    </a:p>
                  </a:txBody>
                  <a:tcPr anchor="ctr"/>
                </a:tc>
                <a:tc>
                  <a:txBody>
                    <a:bodyPr/>
                    <a:lstStyle/>
                    <a:p>
                      <a:pPr algn="ctr" rtl="0" fontAlgn="ctr"/>
                      <a:r>
                        <a:rPr lang="en-US" sz="1800" b="0" i="0" u="none" strike="noStrike">
                          <a:solidFill>
                            <a:srgbClr val="000000"/>
                          </a:solidFill>
                          <a:effectLst/>
                          <a:latin typeface="+mn-lt"/>
                        </a:rPr>
                        <a:t>1.00</a:t>
                      </a:r>
                    </a:p>
                  </a:txBody>
                  <a:tcPr marL="9525" marR="9525" marT="9525" marB="0" anchor="ctr"/>
                </a:tc>
                <a:tc>
                  <a:txBody>
                    <a:bodyPr/>
                    <a:lstStyle/>
                    <a:p>
                      <a:pPr algn="ctr" rtl="0" fontAlgn="ctr"/>
                      <a:r>
                        <a:rPr lang="en-US" sz="1800" b="0" i="0" u="none" strike="noStrike">
                          <a:solidFill>
                            <a:srgbClr val="000000"/>
                          </a:solidFill>
                          <a:effectLst/>
                          <a:latin typeface="+mn-lt"/>
                        </a:rPr>
                        <a:t>1.00</a:t>
                      </a:r>
                    </a:p>
                  </a:txBody>
                  <a:tcPr marL="9525" marR="9525" marT="9525" marB="0" anchor="ctr"/>
                </a:tc>
                <a:extLst>
                  <a:ext uri="{0D108BD9-81ED-4DB2-BD59-A6C34878D82A}">
                    <a16:rowId xmlns:a16="http://schemas.microsoft.com/office/drawing/2014/main" val="2470063779"/>
                  </a:ext>
                </a:extLst>
              </a:tr>
              <a:tr h="370840">
                <a:tc>
                  <a:txBody>
                    <a:bodyPr/>
                    <a:lstStyle/>
                    <a:p>
                      <a:r>
                        <a:rPr lang="en-US"/>
                        <a:t>ChatGPT-4*</a:t>
                      </a:r>
                    </a:p>
                  </a:txBody>
                  <a:tcPr/>
                </a:tc>
                <a:tc>
                  <a:txBody>
                    <a:bodyPr/>
                    <a:lstStyle/>
                    <a:p>
                      <a:pPr algn="ctr"/>
                      <a:r>
                        <a:rPr lang="en-US">
                          <a:latin typeface="+mn-lt"/>
                        </a:rPr>
                        <a:t>0.81</a:t>
                      </a:r>
                    </a:p>
                  </a:txBody>
                  <a:tcPr anchor="ctr"/>
                </a:tc>
                <a:tc>
                  <a:txBody>
                    <a:bodyPr/>
                    <a:lstStyle/>
                    <a:p>
                      <a:pPr algn="ctr"/>
                      <a:r>
                        <a:rPr lang="en-US">
                          <a:latin typeface="+mn-lt"/>
                        </a:rPr>
                        <a:t>0.41</a:t>
                      </a:r>
                    </a:p>
                  </a:txBody>
                  <a:tcPr anchor="ctr"/>
                </a:tc>
                <a:tc>
                  <a:txBody>
                    <a:bodyPr/>
                    <a:lstStyle/>
                    <a:p>
                      <a:pPr algn="ctr"/>
                      <a:r>
                        <a:rPr lang="en-US">
                          <a:latin typeface="+mn-lt"/>
                        </a:rPr>
                        <a:t>0.50</a:t>
                      </a:r>
                    </a:p>
                  </a:txBody>
                  <a:tcPr anchor="ctr"/>
                </a:tc>
                <a:tc>
                  <a:txBody>
                    <a:bodyPr/>
                    <a:lstStyle/>
                    <a:p>
                      <a:pPr algn="ctr"/>
                      <a:r>
                        <a:rPr lang="en-US">
                          <a:latin typeface="+mn-lt"/>
                        </a:rPr>
                        <a:t>0.55</a:t>
                      </a:r>
                    </a:p>
                  </a:txBody>
                  <a:tcPr anchor="ctr"/>
                </a:tc>
                <a:tc>
                  <a:txBody>
                    <a:bodyPr/>
                    <a:lstStyle/>
                    <a:p>
                      <a:pPr algn="ctr" rtl="0" fontAlgn="ctr"/>
                      <a:r>
                        <a:rPr lang="en-US" sz="1800" b="0" i="0" u="none" strike="noStrike">
                          <a:solidFill>
                            <a:srgbClr val="000000"/>
                          </a:solidFill>
                          <a:effectLst/>
                          <a:latin typeface="+mn-lt"/>
                        </a:rPr>
                        <a:t>0.45</a:t>
                      </a:r>
                    </a:p>
                  </a:txBody>
                  <a:tcPr marL="9525" marR="9525" marT="9525" marB="0" anchor="ctr"/>
                </a:tc>
                <a:tc>
                  <a:txBody>
                    <a:bodyPr/>
                    <a:lstStyle/>
                    <a:p>
                      <a:pPr algn="ctr" rtl="0" fontAlgn="ctr"/>
                      <a:r>
                        <a:rPr lang="en-US" sz="1800" b="0" i="0" u="none" strike="noStrike">
                          <a:solidFill>
                            <a:srgbClr val="000000"/>
                          </a:solidFill>
                          <a:effectLst/>
                          <a:latin typeface="+mn-lt"/>
                        </a:rPr>
                        <a:t>0.43</a:t>
                      </a:r>
                    </a:p>
                  </a:txBody>
                  <a:tcPr marL="9525" marR="9525" marT="9525" marB="0" anchor="ctr"/>
                </a:tc>
                <a:extLst>
                  <a:ext uri="{0D108BD9-81ED-4DB2-BD59-A6C34878D82A}">
                    <a16:rowId xmlns:a16="http://schemas.microsoft.com/office/drawing/2014/main" val="5833228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ChatGPT-4o*</a:t>
                      </a:r>
                    </a:p>
                  </a:txBody>
                  <a:tcPr/>
                </a:tc>
                <a:tc>
                  <a:txBody>
                    <a:bodyPr/>
                    <a:lstStyle/>
                    <a:p>
                      <a:pPr algn="ctr"/>
                      <a:r>
                        <a:rPr lang="en-US">
                          <a:latin typeface="+mn-lt"/>
                        </a:rPr>
                        <a:t>0.86</a:t>
                      </a:r>
                    </a:p>
                  </a:txBody>
                  <a:tcPr anchor="ctr"/>
                </a:tc>
                <a:tc>
                  <a:txBody>
                    <a:bodyPr/>
                    <a:lstStyle/>
                    <a:p>
                      <a:pPr algn="ctr"/>
                      <a:r>
                        <a:rPr lang="en-US">
                          <a:latin typeface="+mn-lt"/>
                        </a:rPr>
                        <a:t>0.55</a:t>
                      </a:r>
                    </a:p>
                  </a:txBody>
                  <a:tcPr anchor="ctr"/>
                </a:tc>
                <a:tc>
                  <a:txBody>
                    <a:bodyPr/>
                    <a:lstStyle/>
                    <a:p>
                      <a:pPr algn="ctr"/>
                      <a:r>
                        <a:rPr lang="en-US">
                          <a:latin typeface="+mn-lt"/>
                        </a:rPr>
                        <a:t>0.57</a:t>
                      </a:r>
                    </a:p>
                  </a:txBody>
                  <a:tcPr anchor="ctr"/>
                </a:tc>
                <a:tc>
                  <a:txBody>
                    <a:bodyPr/>
                    <a:lstStyle/>
                    <a:p>
                      <a:pPr algn="ctr"/>
                      <a:r>
                        <a:rPr lang="en-US">
                          <a:latin typeface="+mn-lt"/>
                        </a:rPr>
                        <a:t>0.67</a:t>
                      </a:r>
                    </a:p>
                  </a:txBody>
                  <a:tcPr anchor="ctr"/>
                </a:tc>
                <a:tc>
                  <a:txBody>
                    <a:bodyPr/>
                    <a:lstStyle/>
                    <a:p>
                      <a:pPr algn="ctr" rtl="0" fontAlgn="ctr"/>
                      <a:r>
                        <a:rPr lang="en-US" sz="1800" b="0" i="0" u="none" strike="noStrike">
                          <a:solidFill>
                            <a:srgbClr val="000000"/>
                          </a:solidFill>
                          <a:effectLst/>
                          <a:latin typeface="+mn-lt"/>
                        </a:rPr>
                        <a:t>0.59</a:t>
                      </a:r>
                    </a:p>
                  </a:txBody>
                  <a:tcPr marL="9525" marR="9525" marT="9525" marB="0" anchor="ctr"/>
                </a:tc>
                <a:tc>
                  <a:txBody>
                    <a:bodyPr/>
                    <a:lstStyle/>
                    <a:p>
                      <a:pPr algn="ctr" rtl="0" fontAlgn="ctr"/>
                      <a:r>
                        <a:rPr lang="en-US" sz="1800" b="0" i="0" u="none" strike="noStrike">
                          <a:solidFill>
                            <a:srgbClr val="000000"/>
                          </a:solidFill>
                          <a:effectLst/>
                          <a:latin typeface="+mn-lt"/>
                        </a:rPr>
                        <a:t>0.57</a:t>
                      </a:r>
                    </a:p>
                  </a:txBody>
                  <a:tcPr marL="9525" marR="9525" marT="9525" marB="0" anchor="ctr"/>
                </a:tc>
                <a:extLst>
                  <a:ext uri="{0D108BD9-81ED-4DB2-BD59-A6C34878D82A}">
                    <a16:rowId xmlns:a16="http://schemas.microsoft.com/office/drawing/2014/main" val="287878806"/>
                  </a:ext>
                </a:extLst>
              </a:tr>
            </a:tbl>
          </a:graphicData>
        </a:graphic>
      </p:graphicFrame>
      <p:sp>
        <p:nvSpPr>
          <p:cNvPr id="12" name="TextBox 11">
            <a:extLst>
              <a:ext uri="{FF2B5EF4-FFF2-40B4-BE49-F238E27FC236}">
                <a16:creationId xmlns:a16="http://schemas.microsoft.com/office/drawing/2014/main" id="{2256EE99-A4DB-66B1-7D25-2AACFD7DF219}"/>
              </a:ext>
            </a:extLst>
          </p:cNvPr>
          <p:cNvSpPr txBox="1"/>
          <p:nvPr/>
        </p:nvSpPr>
        <p:spPr>
          <a:xfrm>
            <a:off x="207739" y="6294575"/>
            <a:ext cx="4156710" cy="276999"/>
          </a:xfrm>
          <a:prstGeom prst="rect">
            <a:avLst/>
          </a:prstGeom>
          <a:noFill/>
        </p:spPr>
        <p:txBody>
          <a:bodyPr wrap="square" rtlCol="0">
            <a:spAutoFit/>
          </a:bodyPr>
          <a:lstStyle/>
          <a:p>
            <a:r>
              <a:rPr lang="en-US" sz="1200" i="1">
                <a:solidFill>
                  <a:srgbClr val="FF0000"/>
                </a:solidFill>
              </a:rPr>
              <a:t>*ChatGPT model is not optimized for image classification task</a:t>
            </a:r>
          </a:p>
        </p:txBody>
      </p:sp>
      <p:grpSp>
        <p:nvGrpSpPr>
          <p:cNvPr id="47" name="Group 46">
            <a:extLst>
              <a:ext uri="{FF2B5EF4-FFF2-40B4-BE49-F238E27FC236}">
                <a16:creationId xmlns:a16="http://schemas.microsoft.com/office/drawing/2014/main" id="{9C00599B-D5E6-74E4-89F0-90A5598F16FD}"/>
              </a:ext>
            </a:extLst>
          </p:cNvPr>
          <p:cNvGrpSpPr/>
          <p:nvPr/>
        </p:nvGrpSpPr>
        <p:grpSpPr>
          <a:xfrm>
            <a:off x="323849" y="2485398"/>
            <a:ext cx="11542396" cy="3015290"/>
            <a:chOff x="323849" y="2485398"/>
            <a:chExt cx="11542396" cy="3015290"/>
          </a:xfrm>
        </p:grpSpPr>
        <p:grpSp>
          <p:nvGrpSpPr>
            <p:cNvPr id="46" name="Group 45">
              <a:extLst>
                <a:ext uri="{FF2B5EF4-FFF2-40B4-BE49-F238E27FC236}">
                  <a16:creationId xmlns:a16="http://schemas.microsoft.com/office/drawing/2014/main" id="{F78BA486-4885-2CFD-C690-5D9F45072976}"/>
                </a:ext>
              </a:extLst>
            </p:cNvPr>
            <p:cNvGrpSpPr/>
            <p:nvPr/>
          </p:nvGrpSpPr>
          <p:grpSpPr>
            <a:xfrm>
              <a:off x="11561445" y="2558295"/>
              <a:ext cx="304800" cy="2903341"/>
              <a:chOff x="11561445" y="2558295"/>
              <a:chExt cx="304800" cy="2903341"/>
            </a:xfrm>
          </p:grpSpPr>
          <p:pic>
            <p:nvPicPr>
              <p:cNvPr id="37" name="Picture 36">
                <a:extLst>
                  <a:ext uri="{FF2B5EF4-FFF2-40B4-BE49-F238E27FC236}">
                    <a16:creationId xmlns:a16="http://schemas.microsoft.com/office/drawing/2014/main" id="{FD5BB21F-EE00-503C-93F6-38E0361FAD93}"/>
                  </a:ext>
                </a:extLst>
              </p:cNvPr>
              <p:cNvPicPr>
                <a:picLocks noChangeAspect="1"/>
              </p:cNvPicPr>
              <p:nvPr/>
            </p:nvPicPr>
            <p:blipFill>
              <a:blip r:embed="rId2"/>
              <a:stretch>
                <a:fillRect/>
              </a:stretch>
            </p:blipFill>
            <p:spPr>
              <a:xfrm>
                <a:off x="11561445" y="3661569"/>
                <a:ext cx="304800" cy="304800"/>
              </a:xfrm>
              <a:prstGeom prst="rect">
                <a:avLst/>
              </a:prstGeom>
            </p:spPr>
          </p:pic>
          <p:pic>
            <p:nvPicPr>
              <p:cNvPr id="39" name="Picture 38">
                <a:extLst>
                  <a:ext uri="{FF2B5EF4-FFF2-40B4-BE49-F238E27FC236}">
                    <a16:creationId xmlns:a16="http://schemas.microsoft.com/office/drawing/2014/main" id="{7211E445-1F41-558F-423A-00FCFE2D2758}"/>
                  </a:ext>
                </a:extLst>
              </p:cNvPr>
              <p:cNvPicPr>
                <a:picLocks noChangeAspect="1"/>
              </p:cNvPicPr>
              <p:nvPr/>
            </p:nvPicPr>
            <p:blipFill>
              <a:blip r:embed="rId2"/>
              <a:stretch>
                <a:fillRect/>
              </a:stretch>
            </p:blipFill>
            <p:spPr>
              <a:xfrm>
                <a:off x="11561445" y="4035386"/>
                <a:ext cx="304800" cy="304800"/>
              </a:xfrm>
              <a:prstGeom prst="rect">
                <a:avLst/>
              </a:prstGeom>
            </p:spPr>
          </p:pic>
          <p:pic>
            <p:nvPicPr>
              <p:cNvPr id="40" name="Picture 39">
                <a:extLst>
                  <a:ext uri="{FF2B5EF4-FFF2-40B4-BE49-F238E27FC236}">
                    <a16:creationId xmlns:a16="http://schemas.microsoft.com/office/drawing/2014/main" id="{B609EBCA-5E78-0018-2D6D-CC279EE8195B}"/>
                  </a:ext>
                </a:extLst>
              </p:cNvPr>
              <p:cNvPicPr>
                <a:picLocks noChangeAspect="1"/>
              </p:cNvPicPr>
              <p:nvPr/>
            </p:nvPicPr>
            <p:blipFill>
              <a:blip r:embed="rId2"/>
              <a:stretch>
                <a:fillRect/>
              </a:stretch>
            </p:blipFill>
            <p:spPr>
              <a:xfrm>
                <a:off x="11561445" y="4409203"/>
                <a:ext cx="304800" cy="304800"/>
              </a:xfrm>
              <a:prstGeom prst="rect">
                <a:avLst/>
              </a:prstGeom>
            </p:spPr>
          </p:pic>
          <p:pic>
            <p:nvPicPr>
              <p:cNvPr id="41" name="Picture 40">
                <a:extLst>
                  <a:ext uri="{FF2B5EF4-FFF2-40B4-BE49-F238E27FC236}">
                    <a16:creationId xmlns:a16="http://schemas.microsoft.com/office/drawing/2014/main" id="{78BC4A79-4469-F426-0333-4EF2307D7602}"/>
                  </a:ext>
                </a:extLst>
              </p:cNvPr>
              <p:cNvPicPr>
                <a:picLocks noChangeAspect="1"/>
              </p:cNvPicPr>
              <p:nvPr/>
            </p:nvPicPr>
            <p:blipFill>
              <a:blip r:embed="rId2"/>
              <a:stretch>
                <a:fillRect/>
              </a:stretch>
            </p:blipFill>
            <p:spPr>
              <a:xfrm>
                <a:off x="11561445" y="4783020"/>
                <a:ext cx="304800" cy="304800"/>
              </a:xfrm>
              <a:prstGeom prst="rect">
                <a:avLst/>
              </a:prstGeom>
            </p:spPr>
          </p:pic>
          <p:pic>
            <p:nvPicPr>
              <p:cNvPr id="42" name="Picture 41">
                <a:extLst>
                  <a:ext uri="{FF2B5EF4-FFF2-40B4-BE49-F238E27FC236}">
                    <a16:creationId xmlns:a16="http://schemas.microsoft.com/office/drawing/2014/main" id="{4BD82B9E-1AB5-91D9-4D3A-043968A18CC7}"/>
                  </a:ext>
                </a:extLst>
              </p:cNvPr>
              <p:cNvPicPr>
                <a:picLocks noChangeAspect="1"/>
              </p:cNvPicPr>
              <p:nvPr/>
            </p:nvPicPr>
            <p:blipFill>
              <a:blip r:embed="rId2"/>
              <a:stretch>
                <a:fillRect/>
              </a:stretch>
            </p:blipFill>
            <p:spPr>
              <a:xfrm>
                <a:off x="11561445" y="5156836"/>
                <a:ext cx="304800" cy="304800"/>
              </a:xfrm>
              <a:prstGeom prst="rect">
                <a:avLst/>
              </a:prstGeom>
            </p:spPr>
          </p:pic>
          <p:pic>
            <p:nvPicPr>
              <p:cNvPr id="43" name="Picture 42">
                <a:extLst>
                  <a:ext uri="{FF2B5EF4-FFF2-40B4-BE49-F238E27FC236}">
                    <a16:creationId xmlns:a16="http://schemas.microsoft.com/office/drawing/2014/main" id="{025C2E07-8447-2AC7-F78F-551BCFDC4E4B}"/>
                  </a:ext>
                </a:extLst>
              </p:cNvPr>
              <p:cNvPicPr>
                <a:picLocks noChangeAspect="1"/>
              </p:cNvPicPr>
              <p:nvPr/>
            </p:nvPicPr>
            <p:blipFill>
              <a:blip r:embed="rId2"/>
              <a:stretch>
                <a:fillRect/>
              </a:stretch>
            </p:blipFill>
            <p:spPr>
              <a:xfrm>
                <a:off x="11561445" y="2558295"/>
                <a:ext cx="304800" cy="304800"/>
              </a:xfrm>
              <a:prstGeom prst="rect">
                <a:avLst/>
              </a:prstGeom>
            </p:spPr>
          </p:pic>
        </p:grpSp>
        <p:sp>
          <p:nvSpPr>
            <p:cNvPr id="44" name="Rectangle 43">
              <a:extLst>
                <a:ext uri="{FF2B5EF4-FFF2-40B4-BE49-F238E27FC236}">
                  <a16:creationId xmlns:a16="http://schemas.microsoft.com/office/drawing/2014/main" id="{44D077A9-D70D-519E-2CEA-1B7361C48338}"/>
                </a:ext>
              </a:extLst>
            </p:cNvPr>
            <p:cNvSpPr/>
            <p:nvPr/>
          </p:nvSpPr>
          <p:spPr>
            <a:xfrm>
              <a:off x="323849" y="3624263"/>
              <a:ext cx="11049001" cy="1876425"/>
            </a:xfrm>
            <a:prstGeom prst="rect">
              <a:avLst/>
            </a:prstGeom>
            <a:noFill/>
            <a:ln w="57150">
              <a:solidFill>
                <a:srgbClr val="30546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F85827-0F02-A46E-B949-1262EE9EF89F}"/>
                </a:ext>
              </a:extLst>
            </p:cNvPr>
            <p:cNvSpPr/>
            <p:nvPr/>
          </p:nvSpPr>
          <p:spPr>
            <a:xfrm>
              <a:off x="323849" y="2485398"/>
              <a:ext cx="11049001" cy="416488"/>
            </a:xfrm>
            <a:prstGeom prst="rect">
              <a:avLst/>
            </a:prstGeom>
            <a:noFill/>
            <a:ln w="57150">
              <a:solidFill>
                <a:srgbClr val="30546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343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55F1CD-F12D-149F-7486-110B6EE43676}"/>
              </a:ext>
            </a:extLst>
          </p:cNvPr>
          <p:cNvSpPr>
            <a:spLocks noGrp="1"/>
          </p:cNvSpPr>
          <p:nvPr>
            <p:ph type="body" sz="quarter" idx="11"/>
          </p:nvPr>
        </p:nvSpPr>
        <p:spPr>
          <a:xfrm>
            <a:off x="123825" y="136525"/>
            <a:ext cx="1239442" cy="313932"/>
          </a:xfrm>
        </p:spPr>
        <p:txBody>
          <a:bodyPr/>
          <a:lstStyle/>
          <a:p>
            <a:r>
              <a:rPr lang="en-US"/>
              <a:t>Conclusion</a:t>
            </a:r>
          </a:p>
        </p:txBody>
      </p:sp>
      <p:grpSp>
        <p:nvGrpSpPr>
          <p:cNvPr id="11" name="Group 10">
            <a:extLst>
              <a:ext uri="{FF2B5EF4-FFF2-40B4-BE49-F238E27FC236}">
                <a16:creationId xmlns:a16="http://schemas.microsoft.com/office/drawing/2014/main" id="{0DCF4F22-06AB-9F59-0853-56739651D1AF}"/>
              </a:ext>
            </a:extLst>
          </p:cNvPr>
          <p:cNvGrpSpPr/>
          <p:nvPr/>
        </p:nvGrpSpPr>
        <p:grpSpPr>
          <a:xfrm>
            <a:off x="606300" y="1225543"/>
            <a:ext cx="10979400" cy="1590686"/>
            <a:chOff x="488700" y="905069"/>
            <a:chExt cx="10979400" cy="1590686"/>
          </a:xfrm>
        </p:grpSpPr>
        <p:sp>
          <p:nvSpPr>
            <p:cNvPr id="10" name="Rectangle: Rounded Corners 9">
              <a:extLst>
                <a:ext uri="{FF2B5EF4-FFF2-40B4-BE49-F238E27FC236}">
                  <a16:creationId xmlns:a16="http://schemas.microsoft.com/office/drawing/2014/main" id="{6690D1A7-1DB1-4163-406B-EDC8A8ACDE7C}"/>
                </a:ext>
              </a:extLst>
            </p:cNvPr>
            <p:cNvSpPr/>
            <p:nvPr/>
          </p:nvSpPr>
          <p:spPr>
            <a:xfrm>
              <a:off x="1028700" y="905069"/>
              <a:ext cx="10439400" cy="159068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0A04865-2DA2-1E38-8F31-E1AFE6CC6880}"/>
                </a:ext>
              </a:extLst>
            </p:cNvPr>
            <p:cNvSpPr txBox="1"/>
            <p:nvPr/>
          </p:nvSpPr>
          <p:spPr>
            <a:xfrm>
              <a:off x="1028700" y="1278902"/>
              <a:ext cx="10134600" cy="830997"/>
            </a:xfrm>
            <a:prstGeom prst="rect">
              <a:avLst/>
            </a:prstGeom>
            <a:noFill/>
          </p:spPr>
          <p:txBody>
            <a:bodyPr wrap="square" rtlCol="0">
              <a:spAutoFit/>
            </a:bodyPr>
            <a:lstStyle/>
            <a:p>
              <a:pPr algn="ctr"/>
              <a:r>
                <a:rPr lang="en-US" sz="2400"/>
                <a:t>Deep Learning Model has better performance for </a:t>
              </a:r>
              <a:br>
                <a:rPr lang="en-US" sz="2400"/>
              </a:br>
              <a:r>
                <a:rPr lang="en-US" sz="2400"/>
                <a:t>Image Classification Task as seen in Accuracy and F1/2/3 scores</a:t>
              </a:r>
            </a:p>
          </p:txBody>
        </p:sp>
        <p:grpSp>
          <p:nvGrpSpPr>
            <p:cNvPr id="9" name="Group 8">
              <a:extLst>
                <a:ext uri="{FF2B5EF4-FFF2-40B4-BE49-F238E27FC236}">
                  <a16:creationId xmlns:a16="http://schemas.microsoft.com/office/drawing/2014/main" id="{72556223-5C49-F4D8-B8F7-4C1E5CA7DF1D}"/>
                </a:ext>
              </a:extLst>
            </p:cNvPr>
            <p:cNvGrpSpPr/>
            <p:nvPr/>
          </p:nvGrpSpPr>
          <p:grpSpPr>
            <a:xfrm>
              <a:off x="488700" y="1154400"/>
              <a:ext cx="1080000" cy="1080000"/>
              <a:chOff x="3448050" y="4267200"/>
              <a:chExt cx="1080000" cy="1080000"/>
            </a:xfrm>
          </p:grpSpPr>
          <p:grpSp>
            <p:nvGrpSpPr>
              <p:cNvPr id="7" name="Group 6">
                <a:extLst>
                  <a:ext uri="{FF2B5EF4-FFF2-40B4-BE49-F238E27FC236}">
                    <a16:creationId xmlns:a16="http://schemas.microsoft.com/office/drawing/2014/main" id="{1F786CA6-1322-7B98-07A6-07598C8FF6A2}"/>
                  </a:ext>
                </a:extLst>
              </p:cNvPr>
              <p:cNvGrpSpPr/>
              <p:nvPr/>
            </p:nvGrpSpPr>
            <p:grpSpPr>
              <a:xfrm>
                <a:off x="3448050" y="4267200"/>
                <a:ext cx="1080000" cy="1080000"/>
                <a:chOff x="3448050" y="4267200"/>
                <a:chExt cx="1080000" cy="1080000"/>
              </a:xfrm>
            </p:grpSpPr>
            <p:sp>
              <p:nvSpPr>
                <p:cNvPr id="5" name="Oval 4">
                  <a:extLst>
                    <a:ext uri="{FF2B5EF4-FFF2-40B4-BE49-F238E27FC236}">
                      <a16:creationId xmlns:a16="http://schemas.microsoft.com/office/drawing/2014/main" id="{BC8EDE8D-BFE1-1F54-2FBE-4A8C9F1013DF}"/>
                    </a:ext>
                  </a:extLst>
                </p:cNvPr>
                <p:cNvSpPr/>
                <p:nvPr/>
              </p:nvSpPr>
              <p:spPr>
                <a:xfrm>
                  <a:off x="3448050" y="4267200"/>
                  <a:ext cx="1080000" cy="1080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200386D-1401-9CC8-40AD-02EE5E6DFD44}"/>
                    </a:ext>
                  </a:extLst>
                </p:cNvPr>
                <p:cNvSpPr/>
                <p:nvPr/>
              </p:nvSpPr>
              <p:spPr>
                <a:xfrm>
                  <a:off x="3546975" y="4366125"/>
                  <a:ext cx="882150" cy="88215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8252AFA5-3B48-7F13-46D9-4724458E9E87}"/>
                  </a:ext>
                </a:extLst>
              </p:cNvPr>
              <p:cNvPicPr>
                <a:picLocks noChangeAspect="1"/>
              </p:cNvPicPr>
              <p:nvPr/>
            </p:nvPicPr>
            <p:blipFill>
              <a:blip r:embed="rId2"/>
              <a:stretch>
                <a:fillRect/>
              </a:stretch>
            </p:blipFill>
            <p:spPr>
              <a:xfrm>
                <a:off x="3683250" y="4502400"/>
                <a:ext cx="609600" cy="609600"/>
              </a:xfrm>
              <a:prstGeom prst="rect">
                <a:avLst/>
              </a:prstGeom>
            </p:spPr>
          </p:pic>
        </p:grpSp>
      </p:grpSp>
      <p:grpSp>
        <p:nvGrpSpPr>
          <p:cNvPr id="22" name="Group 21">
            <a:extLst>
              <a:ext uri="{FF2B5EF4-FFF2-40B4-BE49-F238E27FC236}">
                <a16:creationId xmlns:a16="http://schemas.microsoft.com/office/drawing/2014/main" id="{30301864-8EDF-8978-7073-DF46C86A258D}"/>
              </a:ext>
            </a:extLst>
          </p:cNvPr>
          <p:cNvGrpSpPr/>
          <p:nvPr/>
        </p:nvGrpSpPr>
        <p:grpSpPr>
          <a:xfrm>
            <a:off x="606300" y="4041772"/>
            <a:ext cx="10979400" cy="1590686"/>
            <a:chOff x="606300" y="4673057"/>
            <a:chExt cx="10979400" cy="1590686"/>
          </a:xfrm>
        </p:grpSpPr>
        <p:sp>
          <p:nvSpPr>
            <p:cNvPr id="13" name="Rectangle: Rounded Corners 12">
              <a:extLst>
                <a:ext uri="{FF2B5EF4-FFF2-40B4-BE49-F238E27FC236}">
                  <a16:creationId xmlns:a16="http://schemas.microsoft.com/office/drawing/2014/main" id="{42E0DB8D-FCE1-7274-3E96-FF107779A37D}"/>
                </a:ext>
              </a:extLst>
            </p:cNvPr>
            <p:cNvSpPr/>
            <p:nvPr/>
          </p:nvSpPr>
          <p:spPr>
            <a:xfrm>
              <a:off x="1146300" y="4673057"/>
              <a:ext cx="10439400" cy="159068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4316427-3DE0-5505-059D-C635DA858301}"/>
                </a:ext>
              </a:extLst>
            </p:cNvPr>
            <p:cNvSpPr txBox="1"/>
            <p:nvPr/>
          </p:nvSpPr>
          <p:spPr>
            <a:xfrm>
              <a:off x="1298700" y="5214436"/>
              <a:ext cx="10134600" cy="461665"/>
            </a:xfrm>
            <a:prstGeom prst="rect">
              <a:avLst/>
            </a:prstGeom>
            <a:noFill/>
          </p:spPr>
          <p:txBody>
            <a:bodyPr wrap="square" rtlCol="0">
              <a:spAutoFit/>
            </a:bodyPr>
            <a:lstStyle/>
            <a:p>
              <a:pPr algn="ctr"/>
              <a:r>
                <a:rPr lang="en-US" sz="2400"/>
                <a:t>VGG16 Fine-tuned &gt; CNN Self-Built &gt;&gt;&gt; ANN &gt; Traditional Models</a:t>
              </a:r>
            </a:p>
          </p:txBody>
        </p:sp>
        <p:grpSp>
          <p:nvGrpSpPr>
            <p:cNvPr id="21" name="Group 20">
              <a:extLst>
                <a:ext uri="{FF2B5EF4-FFF2-40B4-BE49-F238E27FC236}">
                  <a16:creationId xmlns:a16="http://schemas.microsoft.com/office/drawing/2014/main" id="{00E6F00F-1B57-A161-98E3-2F488F874B9D}"/>
                </a:ext>
              </a:extLst>
            </p:cNvPr>
            <p:cNvGrpSpPr/>
            <p:nvPr/>
          </p:nvGrpSpPr>
          <p:grpSpPr>
            <a:xfrm>
              <a:off x="606300" y="4922388"/>
              <a:ext cx="1080000" cy="1080000"/>
              <a:chOff x="606300" y="4922388"/>
              <a:chExt cx="1080000" cy="1080000"/>
            </a:xfrm>
          </p:grpSpPr>
          <p:grpSp>
            <p:nvGrpSpPr>
              <p:cNvPr id="16" name="Group 15">
                <a:extLst>
                  <a:ext uri="{FF2B5EF4-FFF2-40B4-BE49-F238E27FC236}">
                    <a16:creationId xmlns:a16="http://schemas.microsoft.com/office/drawing/2014/main" id="{308E972A-0817-9214-AF80-4DD7897BE249}"/>
                  </a:ext>
                </a:extLst>
              </p:cNvPr>
              <p:cNvGrpSpPr/>
              <p:nvPr/>
            </p:nvGrpSpPr>
            <p:grpSpPr>
              <a:xfrm>
                <a:off x="606300" y="4922388"/>
                <a:ext cx="1080000" cy="1080000"/>
                <a:chOff x="3448050" y="4267200"/>
                <a:chExt cx="1080000" cy="1080000"/>
              </a:xfrm>
            </p:grpSpPr>
            <p:sp>
              <p:nvSpPr>
                <p:cNvPr id="18" name="Oval 17">
                  <a:extLst>
                    <a:ext uri="{FF2B5EF4-FFF2-40B4-BE49-F238E27FC236}">
                      <a16:creationId xmlns:a16="http://schemas.microsoft.com/office/drawing/2014/main" id="{ACB0D134-A11F-31A2-ED36-89F15FDF0D9A}"/>
                    </a:ext>
                  </a:extLst>
                </p:cNvPr>
                <p:cNvSpPr/>
                <p:nvPr/>
              </p:nvSpPr>
              <p:spPr>
                <a:xfrm>
                  <a:off x="3448050" y="4267200"/>
                  <a:ext cx="1080000" cy="1080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9BB0E88-953A-1EDE-5106-BC3F97101294}"/>
                    </a:ext>
                  </a:extLst>
                </p:cNvPr>
                <p:cNvSpPr/>
                <p:nvPr/>
              </p:nvSpPr>
              <p:spPr>
                <a:xfrm>
                  <a:off x="3546975" y="4366125"/>
                  <a:ext cx="882150" cy="88215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0D44FC4F-F0E0-817D-20DD-9C151370279C}"/>
                  </a:ext>
                </a:extLst>
              </p:cNvPr>
              <p:cNvPicPr>
                <a:picLocks noChangeAspect="1"/>
              </p:cNvPicPr>
              <p:nvPr/>
            </p:nvPicPr>
            <p:blipFill>
              <a:blip r:embed="rId3"/>
              <a:stretch>
                <a:fillRect/>
              </a:stretch>
            </p:blipFill>
            <p:spPr>
              <a:xfrm>
                <a:off x="832963" y="5130389"/>
                <a:ext cx="626674" cy="626674"/>
              </a:xfrm>
              <a:prstGeom prst="rect">
                <a:avLst/>
              </a:prstGeom>
            </p:spPr>
          </p:pic>
        </p:grpSp>
      </p:grpSp>
    </p:spTree>
    <p:extLst>
      <p:ext uri="{BB962C8B-B14F-4D97-AF65-F5344CB8AC3E}">
        <p14:creationId xmlns:p14="http://schemas.microsoft.com/office/powerpoint/2010/main" val="649800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D4BAEB-B851-431F-00FF-F9E5E8E633D1}"/>
              </a:ext>
            </a:extLst>
          </p:cNvPr>
          <p:cNvSpPr>
            <a:spLocks noGrp="1"/>
          </p:cNvSpPr>
          <p:nvPr>
            <p:ph type="body" sz="quarter" idx="11"/>
          </p:nvPr>
        </p:nvSpPr>
        <p:spPr>
          <a:xfrm>
            <a:off x="123825" y="136525"/>
            <a:ext cx="1446230" cy="313932"/>
          </a:xfrm>
        </p:spPr>
        <p:txBody>
          <a:bodyPr/>
          <a:lstStyle/>
          <a:p>
            <a:r>
              <a:rPr lang="en-US"/>
              <a:t>Recent Cases</a:t>
            </a:r>
          </a:p>
        </p:txBody>
      </p:sp>
      <p:grpSp>
        <p:nvGrpSpPr>
          <p:cNvPr id="9" name="Group 8">
            <a:extLst>
              <a:ext uri="{FF2B5EF4-FFF2-40B4-BE49-F238E27FC236}">
                <a16:creationId xmlns:a16="http://schemas.microsoft.com/office/drawing/2014/main" id="{FC668CEB-63E6-6578-8215-F09EA73CF12D}"/>
              </a:ext>
            </a:extLst>
          </p:cNvPr>
          <p:cNvGrpSpPr/>
          <p:nvPr/>
        </p:nvGrpSpPr>
        <p:grpSpPr>
          <a:xfrm>
            <a:off x="523875" y="904191"/>
            <a:ext cx="4238625" cy="2000547"/>
            <a:chOff x="2933700" y="3752166"/>
            <a:chExt cx="4238625" cy="2000547"/>
          </a:xfrm>
        </p:grpSpPr>
        <p:sp>
          <p:nvSpPr>
            <p:cNvPr id="4" name="TextBox 3">
              <a:extLst>
                <a:ext uri="{FF2B5EF4-FFF2-40B4-BE49-F238E27FC236}">
                  <a16:creationId xmlns:a16="http://schemas.microsoft.com/office/drawing/2014/main" id="{94924EAB-4490-7388-1DC1-F9697120B806}"/>
                </a:ext>
              </a:extLst>
            </p:cNvPr>
            <p:cNvSpPr txBox="1"/>
            <p:nvPr/>
          </p:nvSpPr>
          <p:spPr>
            <a:xfrm>
              <a:off x="2933700" y="3752166"/>
              <a:ext cx="4238625" cy="1754326"/>
            </a:xfrm>
            <a:prstGeom prst="rect">
              <a:avLst/>
            </a:prstGeom>
            <a:noFill/>
          </p:spPr>
          <p:txBody>
            <a:bodyPr wrap="square">
              <a:spAutoFit/>
            </a:bodyPr>
            <a:lstStyle/>
            <a:p>
              <a:pPr algn="ctr"/>
              <a:r>
                <a:rPr lang="en-US"/>
                <a:t>“… users who reported being </a:t>
              </a:r>
              <a:r>
                <a:rPr lang="en-US" b="1">
                  <a:solidFill>
                    <a:srgbClr val="FF0000"/>
                  </a:solidFill>
                </a:rPr>
                <a:t>poisoned from eating spoiled beef</a:t>
              </a:r>
              <a:r>
                <a:rPr lang="en-US"/>
                <a:t>… in Argentina, presented symptoms such </a:t>
              </a:r>
              <a:r>
                <a:rPr lang="en-US" b="1">
                  <a:solidFill>
                    <a:srgbClr val="FF0000"/>
                  </a:solidFill>
                </a:rPr>
                <a:t>as vomiting, </a:t>
              </a:r>
              <a:r>
                <a:rPr lang="en-US" b="1" err="1">
                  <a:solidFill>
                    <a:srgbClr val="FF0000"/>
                  </a:solidFill>
                </a:rPr>
                <a:t>diarrhoea</a:t>
              </a:r>
              <a:r>
                <a:rPr lang="en-US" b="1">
                  <a:solidFill>
                    <a:srgbClr val="FF0000"/>
                  </a:solidFill>
                </a:rPr>
                <a:t>, fever and abdominal pain</a:t>
              </a:r>
              <a:r>
                <a:rPr lang="en-US"/>
                <a:t>, therefore they had to be treated by medical personnel.”</a:t>
              </a:r>
            </a:p>
          </p:txBody>
        </p:sp>
        <p:sp>
          <p:nvSpPr>
            <p:cNvPr id="8" name="TextBox 7">
              <a:extLst>
                <a:ext uri="{FF2B5EF4-FFF2-40B4-BE49-F238E27FC236}">
                  <a16:creationId xmlns:a16="http://schemas.microsoft.com/office/drawing/2014/main" id="{C21F1F4A-256E-535C-3B7B-8930E374626A}"/>
                </a:ext>
              </a:extLst>
            </p:cNvPr>
            <p:cNvSpPr txBox="1"/>
            <p:nvPr/>
          </p:nvSpPr>
          <p:spPr>
            <a:xfrm>
              <a:off x="3019424" y="5506492"/>
              <a:ext cx="4067176" cy="246221"/>
            </a:xfrm>
            <a:prstGeom prst="rect">
              <a:avLst/>
            </a:prstGeom>
            <a:noFill/>
          </p:spPr>
          <p:txBody>
            <a:bodyPr wrap="square">
              <a:spAutoFit/>
            </a:bodyPr>
            <a:lstStyle/>
            <a:p>
              <a:pPr algn="ctr"/>
              <a:r>
                <a:rPr lang="en-US" sz="1000"/>
                <a:t>Source: </a:t>
              </a:r>
              <a:r>
                <a:rPr lang="en-US" sz="1000">
                  <a:hlinkClick r:id="rId2"/>
                </a:rPr>
                <a:t>What are the health risks of consuming rotten meat? </a:t>
              </a:r>
              <a:r>
                <a:rPr lang="en-US" sz="1000"/>
                <a:t>(Jan 2024)</a:t>
              </a:r>
            </a:p>
          </p:txBody>
        </p:sp>
      </p:grpSp>
      <p:grpSp>
        <p:nvGrpSpPr>
          <p:cNvPr id="14" name="Group 13">
            <a:extLst>
              <a:ext uri="{FF2B5EF4-FFF2-40B4-BE49-F238E27FC236}">
                <a16:creationId xmlns:a16="http://schemas.microsoft.com/office/drawing/2014/main" id="{7EB5BCE3-A34A-0E60-F8DF-1A2DCCBB11A6}"/>
              </a:ext>
            </a:extLst>
          </p:cNvPr>
          <p:cNvGrpSpPr/>
          <p:nvPr/>
        </p:nvGrpSpPr>
        <p:grpSpPr>
          <a:xfrm>
            <a:off x="6477000" y="1335078"/>
            <a:ext cx="5715000" cy="892552"/>
            <a:chOff x="2676525" y="4516904"/>
            <a:chExt cx="5715000" cy="892552"/>
          </a:xfrm>
        </p:grpSpPr>
        <p:sp>
          <p:nvSpPr>
            <p:cNvPr id="11" name="TextBox 10">
              <a:extLst>
                <a:ext uri="{FF2B5EF4-FFF2-40B4-BE49-F238E27FC236}">
                  <a16:creationId xmlns:a16="http://schemas.microsoft.com/office/drawing/2014/main" id="{3E5928E8-7090-7466-3FA5-EA29352DF069}"/>
                </a:ext>
              </a:extLst>
            </p:cNvPr>
            <p:cNvSpPr txBox="1"/>
            <p:nvPr/>
          </p:nvSpPr>
          <p:spPr>
            <a:xfrm>
              <a:off x="3538537" y="4516904"/>
              <a:ext cx="3990975" cy="646331"/>
            </a:xfrm>
            <a:prstGeom prst="rect">
              <a:avLst/>
            </a:prstGeom>
            <a:noFill/>
          </p:spPr>
          <p:txBody>
            <a:bodyPr wrap="square">
              <a:spAutoFit/>
            </a:bodyPr>
            <a:lstStyle/>
            <a:p>
              <a:pPr algn="ctr"/>
              <a:r>
                <a:rPr lang="en-US"/>
                <a:t>Sale of spoiled meat causes hundreds of food poisoning cases in Syria’s Kobani</a:t>
              </a:r>
            </a:p>
          </p:txBody>
        </p:sp>
        <p:sp>
          <p:nvSpPr>
            <p:cNvPr id="13" name="TextBox 12">
              <a:extLst>
                <a:ext uri="{FF2B5EF4-FFF2-40B4-BE49-F238E27FC236}">
                  <a16:creationId xmlns:a16="http://schemas.microsoft.com/office/drawing/2014/main" id="{9A8419D7-1F96-BF10-4E17-F12C30A1AE13}"/>
                </a:ext>
              </a:extLst>
            </p:cNvPr>
            <p:cNvSpPr txBox="1"/>
            <p:nvPr/>
          </p:nvSpPr>
          <p:spPr>
            <a:xfrm>
              <a:off x="2676525" y="5163235"/>
              <a:ext cx="5715000" cy="246221"/>
            </a:xfrm>
            <a:prstGeom prst="rect">
              <a:avLst/>
            </a:prstGeom>
            <a:noFill/>
          </p:spPr>
          <p:txBody>
            <a:bodyPr wrap="square">
              <a:spAutoFit/>
            </a:bodyPr>
            <a:lstStyle/>
            <a:p>
              <a:pPr algn="ctr"/>
              <a:r>
                <a:rPr lang="en-US" sz="1000"/>
                <a:t>Source: </a:t>
              </a:r>
              <a:r>
                <a:rPr lang="en-US" sz="1000">
                  <a:hlinkClick r:id="rId3"/>
                </a:rPr>
                <a:t>Sale of spoiled meat causes hundreds of food poisoning cases in Syria’s Kobani</a:t>
              </a:r>
              <a:r>
                <a:rPr lang="en-US" sz="1000"/>
                <a:t> (Aug 2020)</a:t>
              </a:r>
            </a:p>
          </p:txBody>
        </p:sp>
      </p:grpSp>
    </p:spTree>
    <p:extLst>
      <p:ext uri="{BB962C8B-B14F-4D97-AF65-F5344CB8AC3E}">
        <p14:creationId xmlns:p14="http://schemas.microsoft.com/office/powerpoint/2010/main" val="2157094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4297587" cy="313932"/>
          </a:xfrm>
        </p:spPr>
        <p:txBody>
          <a:bodyPr/>
          <a:lstStyle/>
          <a:p>
            <a:r>
              <a:rPr lang="en-US"/>
              <a:t>Model Selection and Performance (VGG 16)</a:t>
            </a:r>
          </a:p>
        </p:txBody>
      </p:sp>
      <p:sp>
        <p:nvSpPr>
          <p:cNvPr id="4" name="TextBox 3">
            <a:extLst>
              <a:ext uri="{FF2B5EF4-FFF2-40B4-BE49-F238E27FC236}">
                <a16:creationId xmlns:a16="http://schemas.microsoft.com/office/drawing/2014/main" id="{3E72CBF1-531D-E799-6E06-40BF6DC52181}"/>
              </a:ext>
            </a:extLst>
          </p:cNvPr>
          <p:cNvSpPr txBox="1"/>
          <p:nvPr/>
        </p:nvSpPr>
        <p:spPr>
          <a:xfrm>
            <a:off x="10552670" y="407897"/>
            <a:ext cx="1070919" cy="369332"/>
          </a:xfrm>
          <a:prstGeom prst="rect">
            <a:avLst/>
          </a:prstGeom>
          <a:noFill/>
        </p:spPr>
        <p:txBody>
          <a:bodyPr wrap="square" rtlCol="0">
            <a:spAutoFit/>
          </a:bodyPr>
          <a:lstStyle/>
          <a:p>
            <a:r>
              <a:rPr lang="en-US"/>
              <a:t>Yilin</a:t>
            </a:r>
          </a:p>
        </p:txBody>
      </p:sp>
      <p:pic>
        <p:nvPicPr>
          <p:cNvPr id="5" name="Picture 4" descr="A blue squares with white text&#10;&#10;Description automatically generated">
            <a:extLst>
              <a:ext uri="{FF2B5EF4-FFF2-40B4-BE49-F238E27FC236}">
                <a16:creationId xmlns:a16="http://schemas.microsoft.com/office/drawing/2014/main" id="{E9B68E67-94E3-1C6F-F3CE-BF2F1FC51A30}"/>
              </a:ext>
            </a:extLst>
          </p:cNvPr>
          <p:cNvPicPr>
            <a:picLocks noChangeAspect="1"/>
          </p:cNvPicPr>
          <p:nvPr/>
        </p:nvPicPr>
        <p:blipFill>
          <a:blip r:embed="rId2"/>
          <a:stretch>
            <a:fillRect/>
          </a:stretch>
        </p:blipFill>
        <p:spPr>
          <a:xfrm>
            <a:off x="333963" y="779188"/>
            <a:ext cx="5730029" cy="502036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0BF0C806-9DFA-7036-8926-613F2D7402ED}"/>
              </a:ext>
            </a:extLst>
          </p:cNvPr>
          <p:cNvPicPr>
            <a:picLocks noChangeAspect="1"/>
          </p:cNvPicPr>
          <p:nvPr/>
        </p:nvPicPr>
        <p:blipFill>
          <a:blip r:embed="rId3"/>
          <a:stretch>
            <a:fillRect/>
          </a:stretch>
        </p:blipFill>
        <p:spPr>
          <a:xfrm>
            <a:off x="6344509" y="781265"/>
            <a:ext cx="5736485" cy="2419350"/>
          </a:xfrm>
          <a:prstGeom prst="rect">
            <a:avLst/>
          </a:prstGeom>
        </p:spPr>
      </p:pic>
      <p:sp>
        <p:nvSpPr>
          <p:cNvPr id="8" name="TextBox 7">
            <a:extLst>
              <a:ext uri="{FF2B5EF4-FFF2-40B4-BE49-F238E27FC236}">
                <a16:creationId xmlns:a16="http://schemas.microsoft.com/office/drawing/2014/main" id="{A787F501-3C24-7A57-6977-2E307F007D17}"/>
              </a:ext>
            </a:extLst>
          </p:cNvPr>
          <p:cNvSpPr txBox="1"/>
          <p:nvPr/>
        </p:nvSpPr>
        <p:spPr>
          <a:xfrm>
            <a:off x="3515067" y="6129935"/>
            <a:ext cx="667821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212121"/>
                </a:solidFill>
                <a:ea typeface="+mn-lt"/>
                <a:cs typeface="+mn-lt"/>
              </a:rPr>
              <a:t>Class Weights: {0: 0.8445692883895131, 1: 0.9454926624737946, 2: 1.3187134502923976}</a:t>
            </a:r>
            <a:endParaRPr lang="en-US"/>
          </a:p>
        </p:txBody>
      </p:sp>
      <p:sp>
        <p:nvSpPr>
          <p:cNvPr id="3" name="TextBox 2">
            <a:extLst>
              <a:ext uri="{FF2B5EF4-FFF2-40B4-BE49-F238E27FC236}">
                <a16:creationId xmlns:a16="http://schemas.microsoft.com/office/drawing/2014/main" id="{5399C483-C88A-A3B8-0CFA-14576F8990A1}"/>
              </a:ext>
            </a:extLst>
          </p:cNvPr>
          <p:cNvSpPr txBox="1"/>
          <p:nvPr/>
        </p:nvSpPr>
        <p:spPr>
          <a:xfrm>
            <a:off x="8029591" y="4181643"/>
            <a:ext cx="2946298" cy="646331"/>
          </a:xfrm>
          <a:prstGeom prst="rect">
            <a:avLst/>
          </a:prstGeom>
          <a:noFill/>
        </p:spPr>
        <p:txBody>
          <a:bodyPr wrap="square" rtlCol="0">
            <a:spAutoFit/>
          </a:bodyPr>
          <a:lstStyle/>
          <a:p>
            <a:r>
              <a:rPr lang="en-US" b="1">
                <a:solidFill>
                  <a:srgbClr val="FF0000"/>
                </a:solidFill>
              </a:rPr>
              <a:t>I have updated the VGG16 results in the next slide</a:t>
            </a:r>
          </a:p>
        </p:txBody>
      </p:sp>
    </p:spTree>
    <p:extLst>
      <p:ext uri="{BB962C8B-B14F-4D97-AF65-F5344CB8AC3E}">
        <p14:creationId xmlns:p14="http://schemas.microsoft.com/office/powerpoint/2010/main" val="2994809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1662250" cy="313932"/>
          </a:xfrm>
        </p:spPr>
        <p:txBody>
          <a:bodyPr/>
          <a:lstStyle/>
          <a:p>
            <a:r>
              <a:rPr lang="en-US"/>
              <a:t>Summary Table</a:t>
            </a:r>
          </a:p>
        </p:txBody>
      </p:sp>
      <p:graphicFrame>
        <p:nvGraphicFramePr>
          <p:cNvPr id="3" name="Table 2">
            <a:extLst>
              <a:ext uri="{FF2B5EF4-FFF2-40B4-BE49-F238E27FC236}">
                <a16:creationId xmlns:a16="http://schemas.microsoft.com/office/drawing/2014/main" id="{68118222-66E2-0D7F-5281-20D54041D31A}"/>
              </a:ext>
            </a:extLst>
          </p:cNvPr>
          <p:cNvGraphicFramePr>
            <a:graphicFrameLocks noGrp="1"/>
          </p:cNvGraphicFramePr>
          <p:nvPr/>
        </p:nvGraphicFramePr>
        <p:xfrm>
          <a:off x="323850" y="798966"/>
          <a:ext cx="9934575" cy="5562600"/>
        </p:xfrm>
        <a:graphic>
          <a:graphicData uri="http://schemas.openxmlformats.org/drawingml/2006/table">
            <a:tbl>
              <a:tblPr firstRow="1" bandRow="1">
                <a:tableStyleId>{5C22544A-7EE6-4342-B048-85BDC9FD1C3A}</a:tableStyleId>
              </a:tblPr>
              <a:tblGrid>
                <a:gridCol w="2981325">
                  <a:extLst>
                    <a:ext uri="{9D8B030D-6E8A-4147-A177-3AD203B41FA5}">
                      <a16:colId xmlns:a16="http://schemas.microsoft.com/office/drawing/2014/main" val="649641726"/>
                    </a:ext>
                  </a:extLst>
                </a:gridCol>
                <a:gridCol w="1390650">
                  <a:extLst>
                    <a:ext uri="{9D8B030D-6E8A-4147-A177-3AD203B41FA5}">
                      <a16:colId xmlns:a16="http://schemas.microsoft.com/office/drawing/2014/main" val="1197228321"/>
                    </a:ext>
                  </a:extLst>
                </a:gridCol>
                <a:gridCol w="1390650">
                  <a:extLst>
                    <a:ext uri="{9D8B030D-6E8A-4147-A177-3AD203B41FA5}">
                      <a16:colId xmlns:a16="http://schemas.microsoft.com/office/drawing/2014/main" val="3647940394"/>
                    </a:ext>
                  </a:extLst>
                </a:gridCol>
                <a:gridCol w="1390650">
                  <a:extLst>
                    <a:ext uri="{9D8B030D-6E8A-4147-A177-3AD203B41FA5}">
                      <a16:colId xmlns:a16="http://schemas.microsoft.com/office/drawing/2014/main" val="926054441"/>
                    </a:ext>
                  </a:extLst>
                </a:gridCol>
                <a:gridCol w="1390650">
                  <a:extLst>
                    <a:ext uri="{9D8B030D-6E8A-4147-A177-3AD203B41FA5}">
                      <a16:colId xmlns:a16="http://schemas.microsoft.com/office/drawing/2014/main" val="4207885244"/>
                    </a:ext>
                  </a:extLst>
                </a:gridCol>
                <a:gridCol w="1390650">
                  <a:extLst>
                    <a:ext uri="{9D8B030D-6E8A-4147-A177-3AD203B41FA5}">
                      <a16:colId xmlns:a16="http://schemas.microsoft.com/office/drawing/2014/main" val="4148917892"/>
                    </a:ext>
                  </a:extLst>
                </a:gridCol>
              </a:tblGrid>
              <a:tr h="370840">
                <a:tc>
                  <a:txBody>
                    <a:bodyPr/>
                    <a:lstStyle/>
                    <a:p>
                      <a:pPr algn="ctr"/>
                      <a:r>
                        <a:rPr lang="en-US"/>
                        <a:t>Model</a:t>
                      </a:r>
                    </a:p>
                  </a:txBody>
                  <a:tcPr/>
                </a:tc>
                <a:tc>
                  <a:txBody>
                    <a:bodyPr/>
                    <a:lstStyle/>
                    <a:p>
                      <a:pPr algn="ctr"/>
                      <a:r>
                        <a:rPr lang="en-US"/>
                        <a:t>Precision</a:t>
                      </a:r>
                    </a:p>
                  </a:txBody>
                  <a:tcPr/>
                </a:tc>
                <a:tc>
                  <a:txBody>
                    <a:bodyPr/>
                    <a:lstStyle/>
                    <a:p>
                      <a:pPr algn="ctr"/>
                      <a:r>
                        <a:rPr lang="en-US"/>
                        <a:t>Recall</a:t>
                      </a:r>
                    </a:p>
                  </a:txBody>
                  <a:tcPr/>
                </a:tc>
                <a:tc>
                  <a:txBody>
                    <a:bodyPr/>
                    <a:lstStyle/>
                    <a:p>
                      <a:pPr algn="ctr"/>
                      <a:r>
                        <a:rPr lang="en-US"/>
                        <a:t>Accuracy</a:t>
                      </a:r>
                    </a:p>
                  </a:txBody>
                  <a:tcPr/>
                </a:tc>
                <a:tc>
                  <a:txBody>
                    <a:bodyPr/>
                    <a:lstStyle/>
                    <a:p>
                      <a:pPr algn="ctr"/>
                      <a:r>
                        <a:rPr lang="en-US"/>
                        <a:t>F1 Score</a:t>
                      </a:r>
                    </a:p>
                  </a:txBody>
                  <a:tcPr/>
                </a:tc>
                <a:tc>
                  <a:txBody>
                    <a:bodyPr/>
                    <a:lstStyle/>
                    <a:p>
                      <a:pPr algn="ctr"/>
                      <a:r>
                        <a:rPr lang="en-US"/>
                        <a:t>F2 Score</a:t>
                      </a:r>
                    </a:p>
                  </a:txBody>
                  <a:tcPr/>
                </a:tc>
                <a:extLst>
                  <a:ext uri="{0D108BD9-81ED-4DB2-BD59-A6C34878D82A}">
                    <a16:rowId xmlns:a16="http://schemas.microsoft.com/office/drawing/2014/main" val="1811718764"/>
                  </a:ext>
                </a:extLst>
              </a:tr>
              <a:tr h="370840">
                <a:tc>
                  <a:txBody>
                    <a:bodyPr/>
                    <a:lstStyle/>
                    <a:p>
                      <a:r>
                        <a:rPr lang="en-US"/>
                        <a:t>Naïve Bayes</a:t>
                      </a:r>
                    </a:p>
                  </a:txBody>
                  <a:tcPr/>
                </a:tc>
                <a:tc>
                  <a:txBody>
                    <a:bodyPr/>
                    <a:lstStyle/>
                    <a:p>
                      <a:pPr algn="ctr"/>
                      <a:r>
                        <a:rPr lang="en-US"/>
                        <a:t>0.61</a:t>
                      </a:r>
                    </a:p>
                  </a:txBody>
                  <a:tcPr/>
                </a:tc>
                <a:tc>
                  <a:txBody>
                    <a:bodyPr/>
                    <a:lstStyle/>
                    <a:p>
                      <a:pPr algn="ctr"/>
                      <a:r>
                        <a:rPr lang="en-US"/>
                        <a:t>0.60</a:t>
                      </a:r>
                    </a:p>
                  </a:txBody>
                  <a:tcPr/>
                </a:tc>
                <a:tc>
                  <a:txBody>
                    <a:bodyPr/>
                    <a:lstStyle/>
                    <a:p>
                      <a:pPr algn="ctr"/>
                      <a:r>
                        <a:rPr lang="en-US"/>
                        <a:t>0.60</a:t>
                      </a:r>
                    </a:p>
                  </a:txBody>
                  <a:tcPr/>
                </a:tc>
                <a:tc>
                  <a:txBody>
                    <a:bodyPr/>
                    <a:lstStyle/>
                    <a:p>
                      <a:pPr algn="ctr"/>
                      <a:r>
                        <a:rPr lang="en-US"/>
                        <a:t>0.59</a:t>
                      </a:r>
                    </a:p>
                  </a:txBody>
                  <a:tcPr/>
                </a:tc>
                <a:tc>
                  <a:txBody>
                    <a:bodyPr/>
                    <a:lstStyle/>
                    <a:p>
                      <a:pPr algn="ctr"/>
                      <a:endParaRPr lang="en-US"/>
                    </a:p>
                  </a:txBody>
                  <a:tcPr/>
                </a:tc>
                <a:extLst>
                  <a:ext uri="{0D108BD9-81ED-4DB2-BD59-A6C34878D82A}">
                    <a16:rowId xmlns:a16="http://schemas.microsoft.com/office/drawing/2014/main" val="2836584116"/>
                  </a:ext>
                </a:extLst>
              </a:tr>
              <a:tr h="370840">
                <a:tc>
                  <a:txBody>
                    <a:bodyPr/>
                    <a:lstStyle/>
                    <a:p>
                      <a:r>
                        <a:rPr lang="en-US"/>
                        <a:t>Logistic Regression</a:t>
                      </a:r>
                    </a:p>
                  </a:txBody>
                  <a:tcPr/>
                </a:tc>
                <a:tc>
                  <a:txBody>
                    <a:bodyPr/>
                    <a:lstStyle/>
                    <a:p>
                      <a:pPr algn="ctr"/>
                      <a:r>
                        <a:rPr lang="en-US"/>
                        <a:t>0.63</a:t>
                      </a:r>
                    </a:p>
                  </a:txBody>
                  <a:tcPr/>
                </a:tc>
                <a:tc>
                  <a:txBody>
                    <a:bodyPr/>
                    <a:lstStyle/>
                    <a:p>
                      <a:pPr algn="ctr"/>
                      <a:r>
                        <a:rPr lang="en-US"/>
                        <a:t>0.63</a:t>
                      </a:r>
                    </a:p>
                  </a:txBody>
                  <a:tcPr/>
                </a:tc>
                <a:tc>
                  <a:txBody>
                    <a:bodyPr/>
                    <a:lstStyle/>
                    <a:p>
                      <a:pPr algn="ctr"/>
                      <a:r>
                        <a:rPr lang="en-US"/>
                        <a:t>0.63</a:t>
                      </a:r>
                    </a:p>
                  </a:txBody>
                  <a:tcPr/>
                </a:tc>
                <a:tc>
                  <a:txBody>
                    <a:bodyPr/>
                    <a:lstStyle/>
                    <a:p>
                      <a:pPr algn="ctr"/>
                      <a:r>
                        <a:rPr lang="en-US"/>
                        <a:t>0.63</a:t>
                      </a:r>
                    </a:p>
                  </a:txBody>
                  <a:tcPr/>
                </a:tc>
                <a:tc>
                  <a:txBody>
                    <a:bodyPr/>
                    <a:lstStyle/>
                    <a:p>
                      <a:pPr algn="ctr"/>
                      <a:endParaRPr lang="en-US"/>
                    </a:p>
                  </a:txBody>
                  <a:tcPr/>
                </a:tc>
                <a:extLst>
                  <a:ext uri="{0D108BD9-81ED-4DB2-BD59-A6C34878D82A}">
                    <a16:rowId xmlns:a16="http://schemas.microsoft.com/office/drawing/2014/main" val="4173912942"/>
                  </a:ext>
                </a:extLst>
              </a:tr>
              <a:tr h="370840">
                <a:tc>
                  <a:txBody>
                    <a:bodyPr/>
                    <a:lstStyle/>
                    <a:p>
                      <a:r>
                        <a:rPr lang="en-US"/>
                        <a:t>Random Forest</a:t>
                      </a:r>
                    </a:p>
                  </a:txBody>
                  <a:tcPr/>
                </a:tc>
                <a:tc>
                  <a:txBody>
                    <a:bodyPr/>
                    <a:lstStyle/>
                    <a:p>
                      <a:pPr algn="ctr"/>
                      <a:r>
                        <a:rPr lang="en-US"/>
                        <a:t>0.69</a:t>
                      </a:r>
                    </a:p>
                  </a:txBody>
                  <a:tcPr/>
                </a:tc>
                <a:tc>
                  <a:txBody>
                    <a:bodyPr/>
                    <a:lstStyle/>
                    <a:p>
                      <a:pPr algn="ctr"/>
                      <a:r>
                        <a:rPr lang="en-US"/>
                        <a:t>0.69</a:t>
                      </a:r>
                    </a:p>
                  </a:txBody>
                  <a:tcPr/>
                </a:tc>
                <a:tc>
                  <a:txBody>
                    <a:bodyPr/>
                    <a:lstStyle/>
                    <a:p>
                      <a:pPr algn="ctr"/>
                      <a:r>
                        <a:rPr lang="en-US"/>
                        <a:t>0.69</a:t>
                      </a:r>
                    </a:p>
                  </a:txBody>
                  <a:tcPr/>
                </a:tc>
                <a:tc>
                  <a:txBody>
                    <a:bodyPr/>
                    <a:lstStyle/>
                    <a:p>
                      <a:pPr algn="ctr"/>
                      <a:r>
                        <a:rPr lang="en-US"/>
                        <a:t>0.69</a:t>
                      </a:r>
                    </a:p>
                  </a:txBody>
                  <a:tcPr/>
                </a:tc>
                <a:tc>
                  <a:txBody>
                    <a:bodyPr/>
                    <a:lstStyle/>
                    <a:p>
                      <a:pPr algn="ctr"/>
                      <a:endParaRPr lang="en-US"/>
                    </a:p>
                  </a:txBody>
                  <a:tcPr/>
                </a:tc>
                <a:extLst>
                  <a:ext uri="{0D108BD9-81ED-4DB2-BD59-A6C34878D82A}">
                    <a16:rowId xmlns:a16="http://schemas.microsoft.com/office/drawing/2014/main" val="1083178643"/>
                  </a:ext>
                </a:extLst>
              </a:tr>
              <a:tr h="370840">
                <a:tc>
                  <a:txBody>
                    <a:bodyPr/>
                    <a:lstStyle/>
                    <a:p>
                      <a:r>
                        <a:rPr lang="en-US"/>
                        <a:t>ANN (Self-Built)</a:t>
                      </a:r>
                    </a:p>
                  </a:txBody>
                  <a:tcPr/>
                </a:tc>
                <a:tc>
                  <a:txBody>
                    <a:bodyPr/>
                    <a:lstStyle/>
                    <a:p>
                      <a:pPr algn="ctr"/>
                      <a:r>
                        <a:rPr lang="en-US"/>
                        <a:t>0.54</a:t>
                      </a:r>
                    </a:p>
                  </a:txBody>
                  <a:tcPr/>
                </a:tc>
                <a:tc>
                  <a:txBody>
                    <a:bodyPr/>
                    <a:lstStyle/>
                    <a:p>
                      <a:pPr algn="ctr"/>
                      <a:r>
                        <a:rPr lang="en-US"/>
                        <a:t>0.53</a:t>
                      </a:r>
                    </a:p>
                  </a:txBody>
                  <a:tcPr/>
                </a:tc>
                <a:tc>
                  <a:txBody>
                    <a:bodyPr/>
                    <a:lstStyle/>
                    <a:p>
                      <a:pPr algn="ctr"/>
                      <a:r>
                        <a:rPr lang="en-US"/>
                        <a:t>0.53</a:t>
                      </a:r>
                    </a:p>
                  </a:txBody>
                  <a:tcPr/>
                </a:tc>
                <a:tc>
                  <a:txBody>
                    <a:bodyPr/>
                    <a:lstStyle/>
                    <a:p>
                      <a:pPr algn="ctr"/>
                      <a:r>
                        <a:rPr lang="en-US"/>
                        <a:t>0.48</a:t>
                      </a:r>
                    </a:p>
                  </a:txBody>
                  <a:tcPr/>
                </a:tc>
                <a:tc>
                  <a:txBody>
                    <a:bodyPr/>
                    <a:lstStyle/>
                    <a:p>
                      <a:pPr algn="ctr"/>
                      <a:endParaRPr lang="en-US"/>
                    </a:p>
                  </a:txBody>
                  <a:tcPr/>
                </a:tc>
                <a:extLst>
                  <a:ext uri="{0D108BD9-81ED-4DB2-BD59-A6C34878D82A}">
                    <a16:rowId xmlns:a16="http://schemas.microsoft.com/office/drawing/2014/main" val="538841599"/>
                  </a:ext>
                </a:extLst>
              </a:tr>
              <a:tr h="370840">
                <a:tc>
                  <a:txBody>
                    <a:bodyPr/>
                    <a:lstStyle/>
                    <a:p>
                      <a:r>
                        <a:rPr lang="en-US"/>
                        <a:t>CNN (Self-Built)</a:t>
                      </a:r>
                    </a:p>
                  </a:txBody>
                  <a:tcPr/>
                </a:tc>
                <a:tc>
                  <a:txBody>
                    <a:bodyPr/>
                    <a:lstStyle/>
                    <a:p>
                      <a:pPr algn="ctr"/>
                      <a:r>
                        <a:rPr lang="en-US"/>
                        <a:t>0.79</a:t>
                      </a:r>
                    </a:p>
                  </a:txBody>
                  <a:tcPr/>
                </a:tc>
                <a:tc>
                  <a:txBody>
                    <a:bodyPr/>
                    <a:lstStyle/>
                    <a:p>
                      <a:pPr algn="ctr"/>
                      <a:r>
                        <a:rPr lang="en-US"/>
                        <a:t>0.78</a:t>
                      </a:r>
                    </a:p>
                  </a:txBody>
                  <a:tcPr/>
                </a:tc>
                <a:tc>
                  <a:txBody>
                    <a:bodyPr/>
                    <a:lstStyle/>
                    <a:p>
                      <a:pPr algn="ctr"/>
                      <a:r>
                        <a:rPr lang="en-US"/>
                        <a:t>0.78</a:t>
                      </a:r>
                    </a:p>
                  </a:txBody>
                  <a:tcPr/>
                </a:tc>
                <a:tc>
                  <a:txBody>
                    <a:bodyPr/>
                    <a:lstStyle/>
                    <a:p>
                      <a:pPr algn="ctr"/>
                      <a:r>
                        <a:rPr lang="en-US"/>
                        <a:t>0.78</a:t>
                      </a:r>
                    </a:p>
                  </a:txBody>
                  <a:tcPr/>
                </a:tc>
                <a:tc>
                  <a:txBody>
                    <a:bodyPr/>
                    <a:lstStyle/>
                    <a:p>
                      <a:pPr algn="ctr"/>
                      <a:endParaRPr lang="en-US"/>
                    </a:p>
                  </a:txBody>
                  <a:tcPr/>
                </a:tc>
                <a:extLst>
                  <a:ext uri="{0D108BD9-81ED-4DB2-BD59-A6C34878D82A}">
                    <a16:rowId xmlns:a16="http://schemas.microsoft.com/office/drawing/2014/main" val="2551744947"/>
                  </a:ext>
                </a:extLst>
              </a:tr>
              <a:tr h="370840">
                <a:tc>
                  <a:txBody>
                    <a:bodyPr/>
                    <a:lstStyle/>
                    <a:p>
                      <a:r>
                        <a:rPr lang="en-US"/>
                        <a:t>CNN Fine-Tuned (Self-Built)</a:t>
                      </a:r>
                    </a:p>
                  </a:txBody>
                  <a:tcPr/>
                </a:tc>
                <a:tc>
                  <a:txBody>
                    <a:bodyPr/>
                    <a:lstStyle/>
                    <a:p>
                      <a:pPr algn="ctr"/>
                      <a:r>
                        <a:rPr lang="en-US"/>
                        <a:t>0.85</a:t>
                      </a:r>
                    </a:p>
                  </a:txBody>
                  <a:tcPr/>
                </a:tc>
                <a:tc>
                  <a:txBody>
                    <a:bodyPr/>
                    <a:lstStyle/>
                    <a:p>
                      <a:pPr algn="ctr"/>
                      <a:r>
                        <a:rPr lang="en-US"/>
                        <a:t>0.83</a:t>
                      </a:r>
                    </a:p>
                  </a:txBody>
                  <a:tcPr/>
                </a:tc>
                <a:tc>
                  <a:txBody>
                    <a:bodyPr/>
                    <a:lstStyle/>
                    <a:p>
                      <a:pPr algn="ctr"/>
                      <a:r>
                        <a:rPr lang="en-US"/>
                        <a:t>0.83</a:t>
                      </a:r>
                    </a:p>
                  </a:txBody>
                  <a:tcPr/>
                </a:tc>
                <a:tc>
                  <a:txBody>
                    <a:bodyPr/>
                    <a:lstStyle/>
                    <a:p>
                      <a:pPr algn="ctr"/>
                      <a:r>
                        <a:rPr lang="en-US"/>
                        <a:t>0.83</a:t>
                      </a:r>
                    </a:p>
                  </a:txBody>
                  <a:tcPr/>
                </a:tc>
                <a:tc>
                  <a:txBody>
                    <a:bodyPr/>
                    <a:lstStyle/>
                    <a:p>
                      <a:pPr algn="ctr"/>
                      <a:endParaRPr lang="en-US"/>
                    </a:p>
                  </a:txBody>
                  <a:tcPr/>
                </a:tc>
                <a:extLst>
                  <a:ext uri="{0D108BD9-81ED-4DB2-BD59-A6C34878D82A}">
                    <a16:rowId xmlns:a16="http://schemas.microsoft.com/office/drawing/2014/main" val="2999183164"/>
                  </a:ext>
                </a:extLst>
              </a:tr>
              <a:tr h="370840">
                <a:tc>
                  <a:txBody>
                    <a:bodyPr/>
                    <a:lstStyle/>
                    <a:p>
                      <a:r>
                        <a:rPr lang="en-US"/>
                        <a:t>resNET50</a:t>
                      </a:r>
                    </a:p>
                  </a:txBody>
                  <a:tcPr/>
                </a:tc>
                <a:tc>
                  <a:txBody>
                    <a:bodyPr/>
                    <a:lstStyle/>
                    <a:p>
                      <a:pPr algn="ctr"/>
                      <a:r>
                        <a:rPr lang="en-US"/>
                        <a:t>0.75</a:t>
                      </a:r>
                    </a:p>
                  </a:txBody>
                  <a:tcPr/>
                </a:tc>
                <a:tc>
                  <a:txBody>
                    <a:bodyPr/>
                    <a:lstStyle/>
                    <a:p>
                      <a:pPr algn="ctr"/>
                      <a:r>
                        <a:rPr lang="en-US"/>
                        <a:t>0.71</a:t>
                      </a:r>
                    </a:p>
                  </a:txBody>
                  <a:tcPr/>
                </a:tc>
                <a:tc>
                  <a:txBody>
                    <a:bodyPr/>
                    <a:lstStyle/>
                    <a:p>
                      <a:pPr algn="ctr"/>
                      <a:r>
                        <a:rPr lang="en-US"/>
                        <a:t>0.71</a:t>
                      </a:r>
                    </a:p>
                  </a:txBody>
                  <a:tcPr/>
                </a:tc>
                <a:tc>
                  <a:txBody>
                    <a:bodyPr/>
                    <a:lstStyle/>
                    <a:p>
                      <a:pPr algn="ctr"/>
                      <a:r>
                        <a:rPr lang="en-US"/>
                        <a:t>0.69</a:t>
                      </a:r>
                    </a:p>
                  </a:txBody>
                  <a:tcPr/>
                </a:tc>
                <a:tc>
                  <a:txBody>
                    <a:bodyPr/>
                    <a:lstStyle/>
                    <a:p>
                      <a:pPr algn="ctr"/>
                      <a:endParaRPr lang="en-US"/>
                    </a:p>
                  </a:txBody>
                  <a:tcPr/>
                </a:tc>
                <a:extLst>
                  <a:ext uri="{0D108BD9-81ED-4DB2-BD59-A6C34878D82A}">
                    <a16:rowId xmlns:a16="http://schemas.microsoft.com/office/drawing/2014/main" val="3277461305"/>
                  </a:ext>
                </a:extLst>
              </a:tr>
              <a:tr h="370840">
                <a:tc>
                  <a:txBody>
                    <a:bodyPr/>
                    <a:lstStyle/>
                    <a:p>
                      <a:r>
                        <a:rPr lang="en-US"/>
                        <a:t>Efficient Net</a:t>
                      </a:r>
                    </a:p>
                  </a:txBody>
                  <a:tcPr/>
                </a:tc>
                <a:tc>
                  <a:txBody>
                    <a:bodyPr/>
                    <a:lstStyle/>
                    <a:p>
                      <a:pPr algn="ctr"/>
                      <a:r>
                        <a:rPr lang="en-US"/>
                        <a:t>0.89</a:t>
                      </a:r>
                    </a:p>
                  </a:txBody>
                  <a:tcPr/>
                </a:tc>
                <a:tc>
                  <a:txBody>
                    <a:bodyPr/>
                    <a:lstStyle/>
                    <a:p>
                      <a:pPr algn="ctr"/>
                      <a:r>
                        <a:rPr lang="en-US"/>
                        <a:t>0.88</a:t>
                      </a:r>
                    </a:p>
                  </a:txBody>
                  <a:tcPr/>
                </a:tc>
                <a:tc>
                  <a:txBody>
                    <a:bodyPr/>
                    <a:lstStyle/>
                    <a:p>
                      <a:pPr algn="ctr"/>
                      <a:r>
                        <a:rPr lang="en-US"/>
                        <a:t>0.88</a:t>
                      </a:r>
                    </a:p>
                  </a:txBody>
                  <a:tcPr/>
                </a:tc>
                <a:tc>
                  <a:txBody>
                    <a:bodyPr/>
                    <a:lstStyle/>
                    <a:p>
                      <a:pPr algn="ctr"/>
                      <a:r>
                        <a:rPr lang="en-US"/>
                        <a:t>0.88</a:t>
                      </a:r>
                    </a:p>
                  </a:txBody>
                  <a:tcPr/>
                </a:tc>
                <a:tc>
                  <a:txBody>
                    <a:bodyPr/>
                    <a:lstStyle/>
                    <a:p>
                      <a:pPr algn="ctr"/>
                      <a:endParaRPr lang="en-US"/>
                    </a:p>
                  </a:txBody>
                  <a:tcPr/>
                </a:tc>
                <a:extLst>
                  <a:ext uri="{0D108BD9-81ED-4DB2-BD59-A6C34878D82A}">
                    <a16:rowId xmlns:a16="http://schemas.microsoft.com/office/drawing/2014/main" val="1400578373"/>
                  </a:ext>
                </a:extLst>
              </a:tr>
              <a:tr h="370840">
                <a:tc>
                  <a:txBody>
                    <a:bodyPr/>
                    <a:lstStyle/>
                    <a:p>
                      <a:r>
                        <a:rPr lang="en-US"/>
                        <a:t>DenseNet121</a:t>
                      </a:r>
                    </a:p>
                  </a:txBody>
                  <a:tcPr/>
                </a:tc>
                <a:tc>
                  <a:txBody>
                    <a:bodyPr/>
                    <a:lstStyle/>
                    <a:p>
                      <a:pPr algn="ctr"/>
                      <a:r>
                        <a:rPr lang="en-US"/>
                        <a:t>0.98</a:t>
                      </a:r>
                    </a:p>
                  </a:txBody>
                  <a:tcPr/>
                </a:tc>
                <a:tc>
                  <a:txBody>
                    <a:bodyPr/>
                    <a:lstStyle/>
                    <a:p>
                      <a:pPr algn="ctr"/>
                      <a:r>
                        <a:rPr lang="en-US"/>
                        <a:t>0.98</a:t>
                      </a:r>
                    </a:p>
                  </a:txBody>
                  <a:tcPr/>
                </a:tc>
                <a:tc>
                  <a:txBody>
                    <a:bodyPr/>
                    <a:lstStyle/>
                    <a:p>
                      <a:pPr algn="ctr"/>
                      <a:r>
                        <a:rPr lang="en-US"/>
                        <a:t>0.98</a:t>
                      </a:r>
                    </a:p>
                  </a:txBody>
                  <a:tcPr/>
                </a:tc>
                <a:tc>
                  <a:txBody>
                    <a:bodyPr/>
                    <a:lstStyle/>
                    <a:p>
                      <a:pPr algn="ctr"/>
                      <a:r>
                        <a:rPr lang="en-US"/>
                        <a:t>0.98</a:t>
                      </a:r>
                    </a:p>
                  </a:txBody>
                  <a:tcPr/>
                </a:tc>
                <a:tc>
                  <a:txBody>
                    <a:bodyPr/>
                    <a:lstStyle/>
                    <a:p>
                      <a:pPr algn="ctr"/>
                      <a:endParaRPr lang="en-US"/>
                    </a:p>
                  </a:txBody>
                  <a:tcPr/>
                </a:tc>
                <a:extLst>
                  <a:ext uri="{0D108BD9-81ED-4DB2-BD59-A6C34878D82A}">
                    <a16:rowId xmlns:a16="http://schemas.microsoft.com/office/drawing/2014/main" val="2177398193"/>
                  </a:ext>
                </a:extLst>
              </a:tr>
              <a:tr h="370840">
                <a:tc>
                  <a:txBody>
                    <a:bodyPr/>
                    <a:lstStyle/>
                    <a:p>
                      <a:r>
                        <a:rPr lang="en-US"/>
                        <a:t>Xception</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458413860"/>
                  </a:ext>
                </a:extLst>
              </a:tr>
              <a:tr h="370840">
                <a:tc>
                  <a:txBody>
                    <a:bodyPr/>
                    <a:lstStyle/>
                    <a:p>
                      <a:r>
                        <a:rPr lang="en-US"/>
                        <a:t>VGG16</a:t>
                      </a:r>
                    </a:p>
                  </a:txBody>
                  <a:tcPr/>
                </a:tc>
                <a:tc>
                  <a:txBody>
                    <a:bodyPr/>
                    <a:lstStyle/>
                    <a:p>
                      <a:pPr algn="ctr"/>
                      <a:r>
                        <a:rPr lang="en-US"/>
                        <a:t>0.91</a:t>
                      </a:r>
                    </a:p>
                  </a:txBody>
                  <a:tcPr/>
                </a:tc>
                <a:tc>
                  <a:txBody>
                    <a:bodyPr/>
                    <a:lstStyle/>
                    <a:p>
                      <a:pPr algn="ctr"/>
                      <a:r>
                        <a:rPr lang="en-US"/>
                        <a:t>0.90</a:t>
                      </a:r>
                    </a:p>
                  </a:txBody>
                  <a:tcPr/>
                </a:tc>
                <a:tc>
                  <a:txBody>
                    <a:bodyPr/>
                    <a:lstStyle/>
                    <a:p>
                      <a:pPr algn="ctr"/>
                      <a:r>
                        <a:rPr lang="en-US"/>
                        <a:t>0.90</a:t>
                      </a:r>
                    </a:p>
                  </a:txBody>
                  <a:tcPr/>
                </a:tc>
                <a:tc>
                  <a:txBody>
                    <a:bodyPr/>
                    <a:lstStyle/>
                    <a:p>
                      <a:pPr algn="ctr"/>
                      <a:r>
                        <a:rPr lang="en-US"/>
                        <a:t>0.90</a:t>
                      </a:r>
                    </a:p>
                  </a:txBody>
                  <a:tcPr/>
                </a:tc>
                <a:tc>
                  <a:txBody>
                    <a:bodyPr/>
                    <a:lstStyle/>
                    <a:p>
                      <a:pPr algn="ctr"/>
                      <a:endParaRPr lang="en-US"/>
                    </a:p>
                  </a:txBody>
                  <a:tcPr/>
                </a:tc>
                <a:extLst>
                  <a:ext uri="{0D108BD9-81ED-4DB2-BD59-A6C34878D82A}">
                    <a16:rowId xmlns:a16="http://schemas.microsoft.com/office/drawing/2014/main" val="2089521121"/>
                  </a:ext>
                </a:extLst>
              </a:tr>
              <a:tr h="370840">
                <a:tc>
                  <a:txBody>
                    <a:bodyPr/>
                    <a:lstStyle/>
                    <a:p>
                      <a:r>
                        <a:rPr lang="en-US"/>
                        <a:t>VGG16 Fine-Tuned</a:t>
                      </a:r>
                    </a:p>
                  </a:txBody>
                  <a:tcPr/>
                </a:tc>
                <a:tc>
                  <a:txBody>
                    <a:bodyPr/>
                    <a:lstStyle/>
                    <a:p>
                      <a:pPr algn="ctr"/>
                      <a:r>
                        <a:rPr lang="en-US"/>
                        <a:t>0.98</a:t>
                      </a:r>
                    </a:p>
                  </a:txBody>
                  <a:tcPr/>
                </a:tc>
                <a:tc>
                  <a:txBody>
                    <a:bodyPr/>
                    <a:lstStyle/>
                    <a:p>
                      <a:pPr algn="ctr"/>
                      <a:r>
                        <a:rPr lang="en-US"/>
                        <a:t>0.98</a:t>
                      </a:r>
                    </a:p>
                  </a:txBody>
                  <a:tcPr/>
                </a:tc>
                <a:tc>
                  <a:txBody>
                    <a:bodyPr/>
                    <a:lstStyle/>
                    <a:p>
                      <a:pPr algn="ctr"/>
                      <a:r>
                        <a:rPr lang="en-US"/>
                        <a:t>0.98</a:t>
                      </a:r>
                    </a:p>
                  </a:txBody>
                  <a:tcPr/>
                </a:tc>
                <a:tc>
                  <a:txBody>
                    <a:bodyPr/>
                    <a:lstStyle/>
                    <a:p>
                      <a:pPr algn="ctr"/>
                      <a:r>
                        <a:rPr lang="en-US"/>
                        <a:t>0.98</a:t>
                      </a:r>
                    </a:p>
                  </a:txBody>
                  <a:tcPr/>
                </a:tc>
                <a:tc>
                  <a:txBody>
                    <a:bodyPr/>
                    <a:lstStyle/>
                    <a:p>
                      <a:pPr algn="ctr"/>
                      <a:endParaRPr lang="en-US"/>
                    </a:p>
                  </a:txBody>
                  <a:tcPr/>
                </a:tc>
                <a:extLst>
                  <a:ext uri="{0D108BD9-81ED-4DB2-BD59-A6C34878D82A}">
                    <a16:rowId xmlns:a16="http://schemas.microsoft.com/office/drawing/2014/main" val="2470063779"/>
                  </a:ext>
                </a:extLst>
              </a:tr>
              <a:tr h="370840">
                <a:tc>
                  <a:txBody>
                    <a:bodyPr/>
                    <a:lstStyle/>
                    <a:p>
                      <a:r>
                        <a:rPr lang="en-US"/>
                        <a:t>ChatGPT-4*</a:t>
                      </a:r>
                    </a:p>
                  </a:txBody>
                  <a:tcPr/>
                </a:tc>
                <a:tc>
                  <a:txBody>
                    <a:bodyPr/>
                    <a:lstStyle/>
                    <a:p>
                      <a:pPr algn="ctr"/>
                      <a:r>
                        <a:rPr lang="en-US"/>
                        <a:t>0.48</a:t>
                      </a:r>
                    </a:p>
                  </a:txBody>
                  <a:tcPr/>
                </a:tc>
                <a:tc>
                  <a:txBody>
                    <a:bodyPr/>
                    <a:lstStyle/>
                    <a:p>
                      <a:pPr algn="ctr"/>
                      <a:r>
                        <a:rPr lang="en-US"/>
                        <a:t>0.50</a:t>
                      </a:r>
                    </a:p>
                  </a:txBody>
                  <a:tcPr/>
                </a:tc>
                <a:tc>
                  <a:txBody>
                    <a:bodyPr/>
                    <a:lstStyle/>
                    <a:p>
                      <a:pPr algn="ctr"/>
                      <a:r>
                        <a:rPr lang="en-US"/>
                        <a:t>0.50</a:t>
                      </a:r>
                    </a:p>
                  </a:txBody>
                  <a:tcPr/>
                </a:tc>
                <a:tc>
                  <a:txBody>
                    <a:bodyPr/>
                    <a:lstStyle/>
                    <a:p>
                      <a:pPr algn="ctr"/>
                      <a:r>
                        <a:rPr lang="en-US"/>
                        <a:t>0.40</a:t>
                      </a:r>
                    </a:p>
                  </a:txBody>
                  <a:tcPr/>
                </a:tc>
                <a:tc>
                  <a:txBody>
                    <a:bodyPr/>
                    <a:lstStyle/>
                    <a:p>
                      <a:pPr algn="ctr"/>
                      <a:endParaRPr lang="en-US"/>
                    </a:p>
                  </a:txBody>
                  <a:tcPr/>
                </a:tc>
                <a:extLst>
                  <a:ext uri="{0D108BD9-81ED-4DB2-BD59-A6C34878D82A}">
                    <a16:rowId xmlns:a16="http://schemas.microsoft.com/office/drawing/2014/main" val="5833228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ChatGPT-4o*</a:t>
                      </a:r>
                    </a:p>
                  </a:txBody>
                  <a:tcPr/>
                </a:tc>
                <a:tc>
                  <a:txBody>
                    <a:bodyPr/>
                    <a:lstStyle/>
                    <a:p>
                      <a:pPr algn="ctr"/>
                      <a:r>
                        <a:rPr lang="en-US"/>
                        <a:t>0.54</a:t>
                      </a:r>
                    </a:p>
                  </a:txBody>
                  <a:tcPr/>
                </a:tc>
                <a:tc>
                  <a:txBody>
                    <a:bodyPr/>
                    <a:lstStyle/>
                    <a:p>
                      <a:pPr algn="ctr"/>
                      <a:r>
                        <a:rPr lang="en-US"/>
                        <a:t>0.57</a:t>
                      </a:r>
                    </a:p>
                  </a:txBody>
                  <a:tcPr/>
                </a:tc>
                <a:tc>
                  <a:txBody>
                    <a:bodyPr/>
                    <a:lstStyle/>
                    <a:p>
                      <a:pPr algn="ctr"/>
                      <a:r>
                        <a:rPr lang="en-US"/>
                        <a:t>0.57</a:t>
                      </a:r>
                    </a:p>
                  </a:txBody>
                  <a:tcPr/>
                </a:tc>
                <a:tc>
                  <a:txBody>
                    <a:bodyPr/>
                    <a:lstStyle/>
                    <a:p>
                      <a:pPr algn="ctr"/>
                      <a:r>
                        <a:rPr lang="en-US"/>
                        <a:t>0.51</a:t>
                      </a:r>
                    </a:p>
                  </a:txBody>
                  <a:tcPr/>
                </a:tc>
                <a:tc>
                  <a:txBody>
                    <a:bodyPr/>
                    <a:lstStyle/>
                    <a:p>
                      <a:pPr algn="ctr"/>
                      <a:endParaRPr lang="en-US"/>
                    </a:p>
                  </a:txBody>
                  <a:tcPr/>
                </a:tc>
                <a:extLst>
                  <a:ext uri="{0D108BD9-81ED-4DB2-BD59-A6C34878D82A}">
                    <a16:rowId xmlns:a16="http://schemas.microsoft.com/office/drawing/2014/main" val="287878806"/>
                  </a:ext>
                </a:extLst>
              </a:tr>
            </a:tbl>
          </a:graphicData>
        </a:graphic>
      </p:graphicFrame>
      <p:sp>
        <p:nvSpPr>
          <p:cNvPr id="10" name="Right Brace 9">
            <a:extLst>
              <a:ext uri="{FF2B5EF4-FFF2-40B4-BE49-F238E27FC236}">
                <a16:creationId xmlns:a16="http://schemas.microsoft.com/office/drawing/2014/main" id="{C351D0CF-ABA9-63EF-64D2-637C3926B34A}"/>
              </a:ext>
            </a:extLst>
          </p:cNvPr>
          <p:cNvSpPr/>
          <p:nvPr/>
        </p:nvSpPr>
        <p:spPr>
          <a:xfrm>
            <a:off x="10442575" y="5619750"/>
            <a:ext cx="171450" cy="7418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256EE99-A4DB-66B1-7D25-2AACFD7DF219}"/>
              </a:ext>
            </a:extLst>
          </p:cNvPr>
          <p:cNvSpPr txBox="1"/>
          <p:nvPr/>
        </p:nvSpPr>
        <p:spPr>
          <a:xfrm>
            <a:off x="207739" y="6433076"/>
            <a:ext cx="4156710" cy="276999"/>
          </a:xfrm>
          <a:prstGeom prst="rect">
            <a:avLst/>
          </a:prstGeom>
          <a:noFill/>
        </p:spPr>
        <p:txBody>
          <a:bodyPr wrap="square" rtlCol="0">
            <a:spAutoFit/>
          </a:bodyPr>
          <a:lstStyle/>
          <a:p>
            <a:r>
              <a:rPr lang="en-US" sz="1200" i="1">
                <a:solidFill>
                  <a:srgbClr val="FF0000"/>
                </a:solidFill>
              </a:rPr>
              <a:t>*ChatGPT model is not optimized for image classification task</a:t>
            </a:r>
          </a:p>
        </p:txBody>
      </p:sp>
      <p:pic>
        <p:nvPicPr>
          <p:cNvPr id="23" name="Picture 22" descr="A number of numbers on a white background&#10;&#10;Description automatically generated">
            <a:extLst>
              <a:ext uri="{FF2B5EF4-FFF2-40B4-BE49-F238E27FC236}">
                <a16:creationId xmlns:a16="http://schemas.microsoft.com/office/drawing/2014/main" id="{FFF65275-1188-715A-1667-A5B13A3B225E}"/>
              </a:ext>
            </a:extLst>
          </p:cNvPr>
          <p:cNvPicPr>
            <a:picLocks noChangeAspect="1"/>
          </p:cNvPicPr>
          <p:nvPr/>
        </p:nvPicPr>
        <p:blipFill>
          <a:blip r:embed="rId2"/>
          <a:stretch>
            <a:fillRect/>
          </a:stretch>
        </p:blipFill>
        <p:spPr>
          <a:xfrm>
            <a:off x="210266" y="-654038"/>
            <a:ext cx="3813439" cy="1603925"/>
          </a:xfrm>
          <a:prstGeom prst="rect">
            <a:avLst/>
          </a:prstGeom>
        </p:spPr>
      </p:pic>
      <p:pic>
        <p:nvPicPr>
          <p:cNvPr id="24" name="Picture 23" descr="A screenshot of a graph&#10;&#10;Description automatically generated">
            <a:extLst>
              <a:ext uri="{FF2B5EF4-FFF2-40B4-BE49-F238E27FC236}">
                <a16:creationId xmlns:a16="http://schemas.microsoft.com/office/drawing/2014/main" id="{0E8C8461-017F-3964-98B1-F242BBE45967}"/>
              </a:ext>
            </a:extLst>
          </p:cNvPr>
          <p:cNvPicPr>
            <a:picLocks noChangeAspect="1"/>
          </p:cNvPicPr>
          <p:nvPr/>
        </p:nvPicPr>
        <p:blipFill>
          <a:blip r:embed="rId3"/>
          <a:stretch>
            <a:fillRect/>
          </a:stretch>
        </p:blipFill>
        <p:spPr>
          <a:xfrm>
            <a:off x="4193435" y="-654254"/>
            <a:ext cx="3810861" cy="1604355"/>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7D1F8156-B73D-D050-FB1B-A467218E2895}"/>
              </a:ext>
            </a:extLst>
          </p:cNvPr>
          <p:cNvPicPr>
            <a:picLocks noChangeAspect="1"/>
          </p:cNvPicPr>
          <p:nvPr/>
        </p:nvPicPr>
        <p:blipFill>
          <a:blip r:embed="rId4"/>
          <a:stretch>
            <a:fillRect/>
          </a:stretch>
        </p:blipFill>
        <p:spPr>
          <a:xfrm>
            <a:off x="8171662" y="-667717"/>
            <a:ext cx="3812436" cy="1608366"/>
          </a:xfrm>
          <a:prstGeom prst="rect">
            <a:avLst/>
          </a:prstGeom>
        </p:spPr>
      </p:pic>
    </p:spTree>
    <p:extLst>
      <p:ext uri="{BB962C8B-B14F-4D97-AF65-F5344CB8AC3E}">
        <p14:creationId xmlns:p14="http://schemas.microsoft.com/office/powerpoint/2010/main" val="25079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205BFA-BFD7-C9FC-AA18-B715BBD39D19}"/>
              </a:ext>
            </a:extLst>
          </p:cNvPr>
          <p:cNvSpPr>
            <a:spLocks noGrp="1"/>
          </p:cNvSpPr>
          <p:nvPr>
            <p:ph type="body" sz="quarter" idx="11"/>
          </p:nvPr>
        </p:nvSpPr>
        <p:spPr>
          <a:xfrm>
            <a:off x="123825" y="136525"/>
            <a:ext cx="1819152" cy="313932"/>
          </a:xfrm>
        </p:spPr>
        <p:txBody>
          <a:bodyPr vert="horz" wrap="none" lIns="91440" tIns="45720" rIns="91440" bIns="45720" rtlCol="0" anchor="t">
            <a:spAutoFit/>
          </a:bodyPr>
          <a:lstStyle/>
          <a:p>
            <a:r>
              <a:rPr lang="en-US">
                <a:latin typeface="Open sans"/>
                <a:ea typeface="Open sans"/>
                <a:cs typeface="Open sans"/>
              </a:rPr>
              <a:t>VGG Architecture</a:t>
            </a:r>
          </a:p>
        </p:txBody>
      </p:sp>
      <p:sp>
        <p:nvSpPr>
          <p:cNvPr id="4" name="TextBox 3">
            <a:extLst>
              <a:ext uri="{FF2B5EF4-FFF2-40B4-BE49-F238E27FC236}">
                <a16:creationId xmlns:a16="http://schemas.microsoft.com/office/drawing/2014/main" id="{B5765888-2617-305D-2B92-14936E551DD4}"/>
              </a:ext>
            </a:extLst>
          </p:cNvPr>
          <p:cNvSpPr txBox="1"/>
          <p:nvPr/>
        </p:nvSpPr>
        <p:spPr>
          <a:xfrm>
            <a:off x="10107828" y="407897"/>
            <a:ext cx="1960604" cy="369332"/>
          </a:xfrm>
          <a:prstGeom prst="rect">
            <a:avLst/>
          </a:prstGeom>
          <a:noFill/>
        </p:spPr>
        <p:txBody>
          <a:bodyPr wrap="square" rtlCol="0">
            <a:spAutoFit/>
          </a:bodyPr>
          <a:lstStyle/>
          <a:p>
            <a:r>
              <a:rPr lang="en-US"/>
              <a:t>Phoebe / Kathy</a:t>
            </a:r>
          </a:p>
        </p:txBody>
      </p:sp>
      <p:pic>
        <p:nvPicPr>
          <p:cNvPr id="8" name="Picture 7">
            <a:extLst>
              <a:ext uri="{FF2B5EF4-FFF2-40B4-BE49-F238E27FC236}">
                <a16:creationId xmlns:a16="http://schemas.microsoft.com/office/drawing/2014/main" id="{21C167AA-74C9-5D9E-BFDC-7220D29C1E79}"/>
              </a:ext>
            </a:extLst>
          </p:cNvPr>
          <p:cNvPicPr>
            <a:picLocks noChangeAspect="1"/>
          </p:cNvPicPr>
          <p:nvPr/>
        </p:nvPicPr>
        <p:blipFill>
          <a:blip r:embed="rId3"/>
          <a:stretch>
            <a:fillRect/>
          </a:stretch>
        </p:blipFill>
        <p:spPr>
          <a:xfrm>
            <a:off x="949354" y="590673"/>
            <a:ext cx="9160776" cy="5893369"/>
          </a:xfrm>
          <a:prstGeom prst="rect">
            <a:avLst/>
          </a:prstGeom>
        </p:spPr>
      </p:pic>
    </p:spTree>
    <p:extLst>
      <p:ext uri="{BB962C8B-B14F-4D97-AF65-F5344CB8AC3E}">
        <p14:creationId xmlns:p14="http://schemas.microsoft.com/office/powerpoint/2010/main" val="1307020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2036840" cy="313932"/>
          </a:xfrm>
        </p:spPr>
        <p:txBody>
          <a:bodyPr/>
          <a:lstStyle/>
          <a:p>
            <a:r>
              <a:rPr lang="en-US"/>
              <a:t>Problem Statement</a:t>
            </a:r>
          </a:p>
        </p:txBody>
      </p:sp>
      <p:grpSp>
        <p:nvGrpSpPr>
          <p:cNvPr id="14" name="Group 13">
            <a:extLst>
              <a:ext uri="{FF2B5EF4-FFF2-40B4-BE49-F238E27FC236}">
                <a16:creationId xmlns:a16="http://schemas.microsoft.com/office/drawing/2014/main" id="{60BB1469-36F9-36EA-2778-5F5A24D68347}"/>
              </a:ext>
            </a:extLst>
          </p:cNvPr>
          <p:cNvGrpSpPr/>
          <p:nvPr/>
        </p:nvGrpSpPr>
        <p:grpSpPr>
          <a:xfrm>
            <a:off x="6075624" y="696834"/>
            <a:ext cx="5002744" cy="3603424"/>
            <a:chOff x="661783" y="1662551"/>
            <a:chExt cx="5002744" cy="3603424"/>
          </a:xfrm>
        </p:grpSpPr>
        <p:pic>
          <p:nvPicPr>
            <p:cNvPr id="11" name="Picture 10">
              <a:extLst>
                <a:ext uri="{FF2B5EF4-FFF2-40B4-BE49-F238E27FC236}">
                  <a16:creationId xmlns:a16="http://schemas.microsoft.com/office/drawing/2014/main" id="{E0DC9C7C-8E7D-2E2A-132A-FF5E5C708E16}"/>
                </a:ext>
              </a:extLst>
            </p:cNvPr>
            <p:cNvPicPr>
              <a:picLocks noChangeAspect="1"/>
            </p:cNvPicPr>
            <p:nvPr/>
          </p:nvPicPr>
          <p:blipFill>
            <a:blip r:embed="rId3"/>
            <a:stretch>
              <a:fillRect/>
            </a:stretch>
          </p:blipFill>
          <p:spPr>
            <a:xfrm>
              <a:off x="661783" y="1662551"/>
              <a:ext cx="5002744" cy="3263509"/>
            </a:xfrm>
            <a:prstGeom prst="rect">
              <a:avLst/>
            </a:prstGeom>
          </p:spPr>
        </p:pic>
        <p:sp>
          <p:nvSpPr>
            <p:cNvPr id="13" name="TextBox 12">
              <a:extLst>
                <a:ext uri="{FF2B5EF4-FFF2-40B4-BE49-F238E27FC236}">
                  <a16:creationId xmlns:a16="http://schemas.microsoft.com/office/drawing/2014/main" id="{3FC88306-E638-FE34-3866-19754D5CAD3E}"/>
                </a:ext>
              </a:extLst>
            </p:cNvPr>
            <p:cNvSpPr txBox="1"/>
            <p:nvPr/>
          </p:nvSpPr>
          <p:spPr>
            <a:xfrm>
              <a:off x="1321655" y="5019754"/>
              <a:ext cx="3683000" cy="246221"/>
            </a:xfrm>
            <a:prstGeom prst="rect">
              <a:avLst/>
            </a:prstGeom>
            <a:noFill/>
          </p:spPr>
          <p:txBody>
            <a:bodyPr wrap="square">
              <a:spAutoFit/>
            </a:bodyPr>
            <a:lstStyle/>
            <a:p>
              <a:pPr algn="ctr"/>
              <a:r>
                <a:rPr lang="en-US" sz="1000"/>
                <a:t>Source: </a:t>
              </a:r>
              <a:r>
                <a:rPr lang="en-US" sz="1000">
                  <a:hlinkClick r:id="rId4"/>
                </a:rPr>
                <a:t>Global meat consumption by type | Statista (smu.edu.sg)</a:t>
              </a:r>
              <a:endParaRPr lang="en-US" sz="1000"/>
            </a:p>
          </p:txBody>
        </p:sp>
      </p:grpSp>
      <p:grpSp>
        <p:nvGrpSpPr>
          <p:cNvPr id="30" name="Group 29">
            <a:extLst>
              <a:ext uri="{FF2B5EF4-FFF2-40B4-BE49-F238E27FC236}">
                <a16:creationId xmlns:a16="http://schemas.microsoft.com/office/drawing/2014/main" id="{ED5FAB8B-22D0-F62F-8B18-561CBA614D9E}"/>
              </a:ext>
            </a:extLst>
          </p:cNvPr>
          <p:cNvGrpSpPr/>
          <p:nvPr/>
        </p:nvGrpSpPr>
        <p:grpSpPr>
          <a:xfrm>
            <a:off x="1113633" y="726279"/>
            <a:ext cx="3848358" cy="3544535"/>
            <a:chOff x="1110379" y="1147427"/>
            <a:chExt cx="3848358" cy="3544535"/>
          </a:xfrm>
        </p:grpSpPr>
        <p:grpSp>
          <p:nvGrpSpPr>
            <p:cNvPr id="29" name="Group 28">
              <a:extLst>
                <a:ext uri="{FF2B5EF4-FFF2-40B4-BE49-F238E27FC236}">
                  <a16:creationId xmlns:a16="http://schemas.microsoft.com/office/drawing/2014/main" id="{6D2E155F-2669-2D42-750B-BCD37AB08802}"/>
                </a:ext>
              </a:extLst>
            </p:cNvPr>
            <p:cNvGrpSpPr/>
            <p:nvPr/>
          </p:nvGrpSpPr>
          <p:grpSpPr>
            <a:xfrm>
              <a:off x="1110379" y="2621295"/>
              <a:ext cx="3848358" cy="2070667"/>
              <a:chOff x="323592" y="3215708"/>
              <a:chExt cx="3848358" cy="2070667"/>
            </a:xfrm>
          </p:grpSpPr>
          <p:sp>
            <p:nvSpPr>
              <p:cNvPr id="28" name="Rectangle: Rounded Corners 27">
                <a:extLst>
                  <a:ext uri="{FF2B5EF4-FFF2-40B4-BE49-F238E27FC236}">
                    <a16:creationId xmlns:a16="http://schemas.microsoft.com/office/drawing/2014/main" id="{D7EA541F-73C8-814B-D3F6-99B754298675}"/>
                  </a:ext>
                </a:extLst>
              </p:cNvPr>
              <p:cNvSpPr/>
              <p:nvPr/>
            </p:nvSpPr>
            <p:spPr>
              <a:xfrm>
                <a:off x="323592" y="3215708"/>
                <a:ext cx="3848358" cy="2070667"/>
              </a:xfrm>
              <a:prstGeom prst="roundRect">
                <a:avLst/>
              </a:prstGeom>
              <a:solidFill>
                <a:srgbClr val="FF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2D8AE8A-B45E-6ABC-D98E-4477A3BA2DB2}"/>
                  </a:ext>
                </a:extLst>
              </p:cNvPr>
              <p:cNvGrpSpPr/>
              <p:nvPr/>
            </p:nvGrpSpPr>
            <p:grpSpPr>
              <a:xfrm>
                <a:off x="527307" y="3323430"/>
                <a:ext cx="3440928" cy="1806197"/>
                <a:chOff x="492897" y="2170317"/>
                <a:chExt cx="3440928" cy="1806197"/>
              </a:xfrm>
            </p:grpSpPr>
            <p:grpSp>
              <p:nvGrpSpPr>
                <p:cNvPr id="25" name="Group 24">
                  <a:extLst>
                    <a:ext uri="{FF2B5EF4-FFF2-40B4-BE49-F238E27FC236}">
                      <a16:creationId xmlns:a16="http://schemas.microsoft.com/office/drawing/2014/main" id="{60205097-B19C-9B3C-A243-885878AB0333}"/>
                    </a:ext>
                  </a:extLst>
                </p:cNvPr>
                <p:cNvGrpSpPr/>
                <p:nvPr/>
              </p:nvGrpSpPr>
              <p:grpSpPr>
                <a:xfrm>
                  <a:off x="492897" y="2170317"/>
                  <a:ext cx="3440928" cy="830997"/>
                  <a:chOff x="492897" y="2170317"/>
                  <a:chExt cx="3440928" cy="830997"/>
                </a:xfrm>
              </p:grpSpPr>
              <p:sp>
                <p:nvSpPr>
                  <p:cNvPr id="18" name="TextBox 17">
                    <a:extLst>
                      <a:ext uri="{FF2B5EF4-FFF2-40B4-BE49-F238E27FC236}">
                        <a16:creationId xmlns:a16="http://schemas.microsoft.com/office/drawing/2014/main" id="{A0EC2540-EDEF-F8B0-1A72-608B2F690824}"/>
                      </a:ext>
                    </a:extLst>
                  </p:cNvPr>
                  <p:cNvSpPr txBox="1"/>
                  <p:nvPr/>
                </p:nvSpPr>
                <p:spPr>
                  <a:xfrm>
                    <a:off x="492897" y="2170317"/>
                    <a:ext cx="1665145" cy="830997"/>
                  </a:xfrm>
                  <a:prstGeom prst="rect">
                    <a:avLst/>
                  </a:prstGeom>
                  <a:noFill/>
                </p:spPr>
                <p:txBody>
                  <a:bodyPr wrap="square">
                    <a:spAutoFit/>
                  </a:bodyPr>
                  <a:lstStyle/>
                  <a:p>
                    <a:pPr algn="ctr"/>
                    <a:r>
                      <a:rPr lang="en-US" sz="4800" b="1">
                        <a:solidFill>
                          <a:schemeClr val="bg1">
                            <a:lumMod val="65000"/>
                          </a:schemeClr>
                        </a:solidFill>
                      </a:rPr>
                      <a:t>1990</a:t>
                    </a:r>
                  </a:p>
                </p:txBody>
              </p:sp>
              <p:sp>
                <p:nvSpPr>
                  <p:cNvPr id="22" name="TextBox 21">
                    <a:extLst>
                      <a:ext uri="{FF2B5EF4-FFF2-40B4-BE49-F238E27FC236}">
                        <a16:creationId xmlns:a16="http://schemas.microsoft.com/office/drawing/2014/main" id="{6706B0D3-B520-E908-4074-8102177433B4}"/>
                      </a:ext>
                    </a:extLst>
                  </p:cNvPr>
                  <p:cNvSpPr txBox="1"/>
                  <p:nvPr/>
                </p:nvSpPr>
                <p:spPr>
                  <a:xfrm>
                    <a:off x="2160665" y="2385760"/>
                    <a:ext cx="1773160" cy="400110"/>
                  </a:xfrm>
                  <a:prstGeom prst="rect">
                    <a:avLst/>
                  </a:prstGeom>
                  <a:noFill/>
                </p:spPr>
                <p:txBody>
                  <a:bodyPr wrap="square">
                    <a:spAutoFit/>
                  </a:bodyPr>
                  <a:lstStyle/>
                  <a:p>
                    <a:r>
                      <a:rPr lang="en-US" sz="2000" b="1">
                        <a:solidFill>
                          <a:schemeClr val="bg1">
                            <a:lumMod val="65000"/>
                          </a:schemeClr>
                        </a:solidFill>
                      </a:rPr>
                      <a:t>150 million MT </a:t>
                    </a:r>
                  </a:p>
                </p:txBody>
              </p:sp>
            </p:grpSp>
            <p:grpSp>
              <p:nvGrpSpPr>
                <p:cNvPr id="24" name="Group 23">
                  <a:extLst>
                    <a:ext uri="{FF2B5EF4-FFF2-40B4-BE49-F238E27FC236}">
                      <a16:creationId xmlns:a16="http://schemas.microsoft.com/office/drawing/2014/main" id="{59B85B26-F055-943D-5822-67F2B6A0A089}"/>
                    </a:ext>
                  </a:extLst>
                </p:cNvPr>
                <p:cNvGrpSpPr/>
                <p:nvPr/>
              </p:nvGrpSpPr>
              <p:grpSpPr>
                <a:xfrm>
                  <a:off x="495520" y="3145517"/>
                  <a:ext cx="3438305" cy="830997"/>
                  <a:chOff x="495520" y="2992568"/>
                  <a:chExt cx="3438305" cy="830997"/>
                </a:xfrm>
              </p:grpSpPr>
              <p:sp>
                <p:nvSpPr>
                  <p:cNvPr id="20" name="TextBox 19">
                    <a:extLst>
                      <a:ext uri="{FF2B5EF4-FFF2-40B4-BE49-F238E27FC236}">
                        <a16:creationId xmlns:a16="http://schemas.microsoft.com/office/drawing/2014/main" id="{B7AF6B43-AD48-1A83-62FF-CE0D85E3ADCB}"/>
                      </a:ext>
                    </a:extLst>
                  </p:cNvPr>
                  <p:cNvSpPr txBox="1"/>
                  <p:nvPr/>
                </p:nvSpPr>
                <p:spPr>
                  <a:xfrm>
                    <a:off x="495520" y="2992568"/>
                    <a:ext cx="1665145" cy="830997"/>
                  </a:xfrm>
                  <a:prstGeom prst="rect">
                    <a:avLst/>
                  </a:prstGeom>
                  <a:noFill/>
                </p:spPr>
                <p:txBody>
                  <a:bodyPr wrap="square">
                    <a:spAutoFit/>
                  </a:bodyPr>
                  <a:lstStyle/>
                  <a:p>
                    <a:pPr algn="ctr"/>
                    <a:r>
                      <a:rPr lang="en-US" sz="4800" b="1"/>
                      <a:t>2020</a:t>
                    </a:r>
                  </a:p>
                </p:txBody>
              </p:sp>
              <p:sp>
                <p:nvSpPr>
                  <p:cNvPr id="23" name="TextBox 22">
                    <a:extLst>
                      <a:ext uri="{FF2B5EF4-FFF2-40B4-BE49-F238E27FC236}">
                        <a16:creationId xmlns:a16="http://schemas.microsoft.com/office/drawing/2014/main" id="{5A550206-4899-EF30-63E0-4FC1833DD423}"/>
                      </a:ext>
                    </a:extLst>
                  </p:cNvPr>
                  <p:cNvSpPr txBox="1"/>
                  <p:nvPr/>
                </p:nvSpPr>
                <p:spPr>
                  <a:xfrm>
                    <a:off x="2160665" y="3208011"/>
                    <a:ext cx="1773160" cy="400110"/>
                  </a:xfrm>
                  <a:prstGeom prst="rect">
                    <a:avLst/>
                  </a:prstGeom>
                  <a:noFill/>
                </p:spPr>
                <p:txBody>
                  <a:bodyPr wrap="square">
                    <a:spAutoFit/>
                  </a:bodyPr>
                  <a:lstStyle/>
                  <a:p>
                    <a:r>
                      <a:rPr lang="en-US" sz="2000" b="1"/>
                      <a:t>350 million MT </a:t>
                    </a:r>
                  </a:p>
                </p:txBody>
              </p:sp>
            </p:grpSp>
          </p:grpSp>
        </p:grpSp>
        <p:sp>
          <p:nvSpPr>
            <p:cNvPr id="26" name="TextBox 25">
              <a:extLst>
                <a:ext uri="{FF2B5EF4-FFF2-40B4-BE49-F238E27FC236}">
                  <a16:creationId xmlns:a16="http://schemas.microsoft.com/office/drawing/2014/main" id="{8933B142-2B45-1E79-BB5D-FBCB6DCCEB47}"/>
                </a:ext>
              </a:extLst>
            </p:cNvPr>
            <p:cNvSpPr txBox="1"/>
            <p:nvPr/>
          </p:nvSpPr>
          <p:spPr>
            <a:xfrm>
              <a:off x="1381268" y="1147427"/>
              <a:ext cx="3306581" cy="1323439"/>
            </a:xfrm>
            <a:prstGeom prst="rect">
              <a:avLst/>
            </a:prstGeom>
            <a:noFill/>
          </p:spPr>
          <p:txBody>
            <a:bodyPr wrap="square">
              <a:spAutoFit/>
            </a:bodyPr>
            <a:lstStyle/>
            <a:p>
              <a:pPr algn="ctr"/>
              <a:r>
                <a:rPr lang="en-US" sz="4000" b="1">
                  <a:solidFill>
                    <a:srgbClr val="FF0000"/>
                  </a:solidFill>
                </a:rPr>
                <a:t>Global Meat Consumption</a:t>
              </a:r>
            </a:p>
          </p:txBody>
        </p:sp>
      </p:grpSp>
      <p:grpSp>
        <p:nvGrpSpPr>
          <p:cNvPr id="3" name="Group 2">
            <a:extLst>
              <a:ext uri="{FF2B5EF4-FFF2-40B4-BE49-F238E27FC236}">
                <a16:creationId xmlns:a16="http://schemas.microsoft.com/office/drawing/2014/main" id="{2465182E-E42C-8D07-E0E7-8CC49BD6CDAA}"/>
              </a:ext>
            </a:extLst>
          </p:cNvPr>
          <p:cNvGrpSpPr/>
          <p:nvPr/>
        </p:nvGrpSpPr>
        <p:grpSpPr>
          <a:xfrm>
            <a:off x="0" y="4976129"/>
            <a:ext cx="12192000" cy="1770433"/>
            <a:chOff x="0" y="4976129"/>
            <a:chExt cx="12192000" cy="1770433"/>
          </a:xfrm>
        </p:grpSpPr>
        <p:sp>
          <p:nvSpPr>
            <p:cNvPr id="7" name="TextBox 6">
              <a:extLst>
                <a:ext uri="{FF2B5EF4-FFF2-40B4-BE49-F238E27FC236}">
                  <a16:creationId xmlns:a16="http://schemas.microsoft.com/office/drawing/2014/main" id="{77CC4BE4-3A22-BE04-0689-3C548FED42A2}"/>
                </a:ext>
              </a:extLst>
            </p:cNvPr>
            <p:cNvSpPr txBox="1"/>
            <p:nvPr/>
          </p:nvSpPr>
          <p:spPr>
            <a:xfrm>
              <a:off x="8688296" y="4992236"/>
              <a:ext cx="3503704" cy="1754326"/>
            </a:xfrm>
            <a:prstGeom prst="rect">
              <a:avLst/>
            </a:prstGeom>
            <a:noFill/>
          </p:spPr>
          <p:txBody>
            <a:bodyPr wrap="square">
              <a:spAutoFit/>
            </a:bodyPr>
            <a:lstStyle/>
            <a:p>
              <a:pPr algn="ctr"/>
              <a:r>
                <a:rPr lang="en-US" b="0" i="0">
                  <a:solidFill>
                    <a:srgbClr val="000000"/>
                  </a:solidFill>
                  <a:effectLst/>
                  <a:latin typeface="Open Sans" panose="020B0606030504020204" pitchFamily="34" charset="0"/>
                </a:rPr>
                <a:t>Traditional methods used for determining meat freshness </a:t>
              </a:r>
              <a:r>
                <a:rPr lang="en-US" b="0" i="0">
                  <a:solidFill>
                    <a:srgbClr val="FF0000"/>
                  </a:solidFill>
                  <a:effectLst/>
                  <a:latin typeface="Open Sans" panose="020B0606030504020204" pitchFamily="34" charset="0"/>
                </a:rPr>
                <a:t>include sensory evaluations</a:t>
              </a:r>
              <a:r>
                <a:rPr lang="en-US" b="0" i="0">
                  <a:solidFill>
                    <a:srgbClr val="000000"/>
                  </a:solidFill>
                  <a:effectLst/>
                  <a:latin typeface="Open Sans" panose="020B0606030504020204" pitchFamily="34" charset="0"/>
                </a:rPr>
                <a:t>. However, it </a:t>
              </a:r>
              <a:r>
                <a:rPr lang="en-US" b="1" i="0">
                  <a:solidFill>
                    <a:srgbClr val="FF0000"/>
                  </a:solidFill>
                  <a:effectLst/>
                  <a:latin typeface="Open Sans" panose="020B0606030504020204" pitchFamily="34" charset="0"/>
                </a:rPr>
                <a:t>cannot be used </a:t>
              </a:r>
              <a:r>
                <a:rPr lang="en-US" b="0" i="0">
                  <a:solidFill>
                    <a:srgbClr val="000000"/>
                  </a:solidFill>
                  <a:effectLst/>
                  <a:latin typeface="Open Sans" panose="020B0606030504020204" pitchFamily="34" charset="0"/>
                </a:rPr>
                <a:t>for online measurement due to subjectivity</a:t>
              </a:r>
            </a:p>
          </p:txBody>
        </p:sp>
        <p:grpSp>
          <p:nvGrpSpPr>
            <p:cNvPr id="35" name="Group 34">
              <a:extLst>
                <a:ext uri="{FF2B5EF4-FFF2-40B4-BE49-F238E27FC236}">
                  <a16:creationId xmlns:a16="http://schemas.microsoft.com/office/drawing/2014/main" id="{FBE2D5D7-4B16-C51C-6704-D3E9B86003F3}"/>
                </a:ext>
              </a:extLst>
            </p:cNvPr>
            <p:cNvGrpSpPr/>
            <p:nvPr/>
          </p:nvGrpSpPr>
          <p:grpSpPr>
            <a:xfrm>
              <a:off x="0" y="4976129"/>
              <a:ext cx="4025455" cy="1600438"/>
              <a:chOff x="309815" y="4976129"/>
              <a:chExt cx="3511550" cy="1600438"/>
            </a:xfrm>
          </p:grpSpPr>
          <p:sp>
            <p:nvSpPr>
              <p:cNvPr id="32" name="TextBox 31">
                <a:extLst>
                  <a:ext uri="{FF2B5EF4-FFF2-40B4-BE49-F238E27FC236}">
                    <a16:creationId xmlns:a16="http://schemas.microsoft.com/office/drawing/2014/main" id="{538FDED6-DC5F-4930-CD96-FB911400466B}"/>
                  </a:ext>
                </a:extLst>
              </p:cNvPr>
              <p:cNvSpPr txBox="1"/>
              <p:nvPr/>
            </p:nvSpPr>
            <p:spPr>
              <a:xfrm>
                <a:off x="491373" y="4976129"/>
                <a:ext cx="3148434" cy="1354217"/>
              </a:xfrm>
              <a:prstGeom prst="rect">
                <a:avLst/>
              </a:prstGeom>
              <a:noFill/>
            </p:spPr>
            <p:txBody>
              <a:bodyPr wrap="square">
                <a:spAutoFit/>
              </a:bodyPr>
              <a:lstStyle>
                <a:defPPr>
                  <a:defRPr lang="en-US"/>
                </a:defPPr>
                <a:lvl1pPr algn="ctr">
                  <a:defRPr b="0" i="0">
                    <a:solidFill>
                      <a:srgbClr val="000000"/>
                    </a:solidFill>
                    <a:effectLst/>
                    <a:latin typeface="Open Sans" panose="020B0606030504020204" pitchFamily="34" charset="0"/>
                  </a:defRPr>
                </a:lvl1pPr>
              </a:lstStyle>
              <a:p>
                <a:r>
                  <a:rPr lang="en-US"/>
                  <a:t>Est. </a:t>
                </a:r>
                <a:r>
                  <a:rPr lang="en-US" sz="2800" b="1">
                    <a:solidFill>
                      <a:srgbClr val="FF0000"/>
                    </a:solidFill>
                  </a:rPr>
                  <a:t>600</a:t>
                </a:r>
                <a:r>
                  <a:rPr lang="en-US" b="1">
                    <a:solidFill>
                      <a:srgbClr val="FF0000"/>
                    </a:solidFill>
                  </a:rPr>
                  <a:t> </a:t>
                </a:r>
                <a:r>
                  <a:rPr lang="en-US" sz="2800" b="1">
                    <a:solidFill>
                      <a:srgbClr val="FF0000"/>
                    </a:solidFill>
                  </a:rPr>
                  <a:t>million</a:t>
                </a:r>
                <a:r>
                  <a:rPr lang="en-US" b="1">
                    <a:solidFill>
                      <a:srgbClr val="FF0000"/>
                    </a:solidFill>
                  </a:rPr>
                  <a:t> </a:t>
                </a:r>
                <a:r>
                  <a:rPr lang="en-US"/>
                  <a:t>– almost 1 in 10 people in the world – fall ill after eating contaminated food &amp; 420,000 die every year</a:t>
                </a:r>
              </a:p>
            </p:txBody>
          </p:sp>
          <p:sp>
            <p:nvSpPr>
              <p:cNvPr id="34" name="TextBox 33">
                <a:extLst>
                  <a:ext uri="{FF2B5EF4-FFF2-40B4-BE49-F238E27FC236}">
                    <a16:creationId xmlns:a16="http://schemas.microsoft.com/office/drawing/2014/main" id="{3B2FE04E-DBFD-AD0E-0709-F2A5D28E3BDD}"/>
                  </a:ext>
                </a:extLst>
              </p:cNvPr>
              <p:cNvSpPr txBox="1"/>
              <p:nvPr/>
            </p:nvSpPr>
            <p:spPr>
              <a:xfrm>
                <a:off x="309815" y="6330346"/>
                <a:ext cx="3511550" cy="246221"/>
              </a:xfrm>
              <a:prstGeom prst="rect">
                <a:avLst/>
              </a:prstGeom>
              <a:noFill/>
            </p:spPr>
            <p:txBody>
              <a:bodyPr wrap="square">
                <a:spAutoFit/>
              </a:bodyPr>
              <a:lstStyle/>
              <a:p>
                <a:pPr algn="ctr"/>
                <a:r>
                  <a:rPr lang="en-US" sz="1000"/>
                  <a:t>Source: </a:t>
                </a:r>
                <a:r>
                  <a:rPr lang="en-US" sz="1000">
                    <a:hlinkClick r:id="rId5"/>
                  </a:rPr>
                  <a:t>Food safety (who.int)</a:t>
                </a:r>
                <a:endParaRPr lang="en-US" sz="1000"/>
              </a:p>
            </p:txBody>
          </p:sp>
        </p:grpSp>
        <p:sp>
          <p:nvSpPr>
            <p:cNvPr id="36" name="Arrow: Pentagon 35">
              <a:extLst>
                <a:ext uri="{FF2B5EF4-FFF2-40B4-BE49-F238E27FC236}">
                  <a16:creationId xmlns:a16="http://schemas.microsoft.com/office/drawing/2014/main" id="{28B1CB43-069C-BCAB-9150-9B51BC77F545}"/>
                </a:ext>
              </a:extLst>
            </p:cNvPr>
            <p:cNvSpPr/>
            <p:nvPr/>
          </p:nvSpPr>
          <p:spPr>
            <a:xfrm>
              <a:off x="3962679" y="5092700"/>
              <a:ext cx="724882" cy="1237646"/>
            </a:xfrm>
            <a:prstGeom prst="homePlate">
              <a:avLst>
                <a:gd name="adj" fmla="val 77034"/>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AA27EC4-631A-E50F-0BBD-D9784568D60B}"/>
                </a:ext>
              </a:extLst>
            </p:cNvPr>
            <p:cNvGrpSpPr/>
            <p:nvPr/>
          </p:nvGrpSpPr>
          <p:grpSpPr>
            <a:xfrm>
              <a:off x="4381055" y="4992236"/>
              <a:ext cx="3696354" cy="1584330"/>
              <a:chOff x="5342753" y="4992236"/>
              <a:chExt cx="3696354" cy="1584330"/>
            </a:xfrm>
          </p:grpSpPr>
          <p:sp>
            <p:nvSpPr>
              <p:cNvPr id="5" name="TextBox 4">
                <a:extLst>
                  <a:ext uri="{FF2B5EF4-FFF2-40B4-BE49-F238E27FC236}">
                    <a16:creationId xmlns:a16="http://schemas.microsoft.com/office/drawing/2014/main" id="{74CCA828-AC3C-BE44-596A-78B3BC213776}"/>
                  </a:ext>
                </a:extLst>
              </p:cNvPr>
              <p:cNvSpPr txBox="1"/>
              <p:nvPr/>
            </p:nvSpPr>
            <p:spPr>
              <a:xfrm>
                <a:off x="5796730" y="4992236"/>
                <a:ext cx="2788402" cy="1200329"/>
              </a:xfrm>
              <a:prstGeom prst="rect">
                <a:avLst/>
              </a:prstGeom>
              <a:noFill/>
            </p:spPr>
            <p:txBody>
              <a:bodyPr wrap="square">
                <a:spAutoFit/>
              </a:bodyPr>
              <a:lstStyle/>
              <a:p>
                <a:pPr algn="ctr"/>
                <a:r>
                  <a:rPr lang="en-US" b="0" i="0">
                    <a:solidFill>
                      <a:srgbClr val="000000"/>
                    </a:solidFill>
                    <a:effectLst/>
                    <a:latin typeface="Open Sans" panose="020B0606030504020204" pitchFamily="34" charset="0"/>
                  </a:rPr>
                  <a:t>Meat freshness is an important indicator of the quality &amp; the safety of meat products</a:t>
                </a:r>
                <a:endParaRPr lang="en-US"/>
              </a:p>
            </p:txBody>
          </p:sp>
          <p:sp>
            <p:nvSpPr>
              <p:cNvPr id="38" name="TextBox 37">
                <a:extLst>
                  <a:ext uri="{FF2B5EF4-FFF2-40B4-BE49-F238E27FC236}">
                    <a16:creationId xmlns:a16="http://schemas.microsoft.com/office/drawing/2014/main" id="{876CAD95-D05D-79AD-A7D7-4344D32FCB99}"/>
                  </a:ext>
                </a:extLst>
              </p:cNvPr>
              <p:cNvSpPr txBox="1"/>
              <p:nvPr/>
            </p:nvSpPr>
            <p:spPr>
              <a:xfrm>
                <a:off x="5342753" y="6330345"/>
                <a:ext cx="3696354" cy="246221"/>
              </a:xfrm>
              <a:prstGeom prst="rect">
                <a:avLst/>
              </a:prstGeom>
              <a:noFill/>
            </p:spPr>
            <p:txBody>
              <a:bodyPr wrap="square">
                <a:spAutoFit/>
              </a:bodyPr>
              <a:lstStyle/>
              <a:p>
                <a:pPr algn="ctr"/>
                <a:r>
                  <a:rPr lang="en-US" sz="1000"/>
                  <a:t>Source: </a:t>
                </a:r>
                <a:r>
                  <a:rPr lang="en-US" sz="1000">
                    <a:hlinkClick r:id="rId6"/>
                  </a:rPr>
                  <a:t>A Comprehensive Method for Assessing Meat Freshness</a:t>
                </a:r>
                <a:endParaRPr lang="en-US" sz="1000"/>
              </a:p>
            </p:txBody>
          </p:sp>
        </p:grpSp>
        <p:sp>
          <p:nvSpPr>
            <p:cNvPr id="40" name="Arrow: Pentagon 39">
              <a:extLst>
                <a:ext uri="{FF2B5EF4-FFF2-40B4-BE49-F238E27FC236}">
                  <a16:creationId xmlns:a16="http://schemas.microsoft.com/office/drawing/2014/main" id="{2E9EDD5D-F5DD-B955-047A-9D81B23D6B9A}"/>
                </a:ext>
              </a:extLst>
            </p:cNvPr>
            <p:cNvSpPr/>
            <p:nvPr/>
          </p:nvSpPr>
          <p:spPr>
            <a:xfrm>
              <a:off x="7963414" y="5104101"/>
              <a:ext cx="724882" cy="1237646"/>
            </a:xfrm>
            <a:prstGeom prst="homePlate">
              <a:avLst>
                <a:gd name="adj" fmla="val 77034"/>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757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37F804-FF62-D0C9-FFD8-AAAB9BA34FC0}"/>
              </a:ext>
            </a:extLst>
          </p:cNvPr>
          <p:cNvSpPr>
            <a:spLocks noGrp="1"/>
          </p:cNvSpPr>
          <p:nvPr>
            <p:ph type="body" sz="quarter" idx="11"/>
          </p:nvPr>
        </p:nvSpPr>
        <p:spPr/>
        <p:txBody>
          <a:bodyPr/>
          <a:lstStyle/>
          <a:p>
            <a:endParaRPr lang="en-US"/>
          </a:p>
        </p:txBody>
      </p:sp>
      <p:graphicFrame>
        <p:nvGraphicFramePr>
          <p:cNvPr id="3" name="Table 2">
            <a:extLst>
              <a:ext uri="{FF2B5EF4-FFF2-40B4-BE49-F238E27FC236}">
                <a16:creationId xmlns:a16="http://schemas.microsoft.com/office/drawing/2014/main" id="{13FDA863-72F3-AAAC-8ADA-5A32DF189471}"/>
              </a:ext>
            </a:extLst>
          </p:cNvPr>
          <p:cNvGraphicFramePr>
            <a:graphicFrameLocks noGrp="1"/>
          </p:cNvGraphicFramePr>
          <p:nvPr>
            <p:extLst>
              <p:ext uri="{D42A27DB-BD31-4B8C-83A1-F6EECF244321}">
                <p14:modId xmlns:p14="http://schemas.microsoft.com/office/powerpoint/2010/main" val="138177866"/>
              </p:ext>
            </p:extLst>
          </p:nvPr>
        </p:nvGraphicFramePr>
        <p:xfrm>
          <a:off x="1051035" y="1578887"/>
          <a:ext cx="10788868" cy="4431845"/>
        </p:xfrm>
        <a:graphic>
          <a:graphicData uri="http://schemas.openxmlformats.org/drawingml/2006/table">
            <a:tbl>
              <a:tblPr firstRow="1" bandRow="1">
                <a:tableStyleId>{5C22544A-7EE6-4342-B048-85BDC9FD1C3A}</a:tableStyleId>
              </a:tblPr>
              <a:tblGrid>
                <a:gridCol w="3418489">
                  <a:extLst>
                    <a:ext uri="{9D8B030D-6E8A-4147-A177-3AD203B41FA5}">
                      <a16:colId xmlns:a16="http://schemas.microsoft.com/office/drawing/2014/main" val="781261536"/>
                    </a:ext>
                  </a:extLst>
                </a:gridCol>
                <a:gridCol w="1316421">
                  <a:extLst>
                    <a:ext uri="{9D8B030D-6E8A-4147-A177-3AD203B41FA5}">
                      <a16:colId xmlns:a16="http://schemas.microsoft.com/office/drawing/2014/main" val="162021945"/>
                    </a:ext>
                  </a:extLst>
                </a:gridCol>
                <a:gridCol w="6053958">
                  <a:extLst>
                    <a:ext uri="{9D8B030D-6E8A-4147-A177-3AD203B41FA5}">
                      <a16:colId xmlns:a16="http://schemas.microsoft.com/office/drawing/2014/main" val="1051912620"/>
                    </a:ext>
                  </a:extLst>
                </a:gridCol>
              </a:tblGrid>
              <a:tr h="648625">
                <a:tc>
                  <a:txBody>
                    <a:bodyPr/>
                    <a:lstStyle/>
                    <a:p>
                      <a:pPr algn="ctr"/>
                      <a:r>
                        <a:rPr lang="en-US"/>
                        <a:t>Segment</a:t>
                      </a:r>
                    </a:p>
                  </a:txBody>
                  <a:tcPr anchor="ctr"/>
                </a:tc>
                <a:tc>
                  <a:txBody>
                    <a:bodyPr/>
                    <a:lstStyle/>
                    <a:p>
                      <a:pPr algn="ctr"/>
                      <a:r>
                        <a:rPr lang="en-US"/>
                        <a:t>Presenter</a:t>
                      </a:r>
                    </a:p>
                  </a:txBody>
                  <a:tcPr anchor="ctr"/>
                </a:tc>
                <a:tc>
                  <a:txBody>
                    <a:bodyPr/>
                    <a:lstStyle/>
                    <a:p>
                      <a:pPr algn="ctr"/>
                      <a:r>
                        <a:rPr lang="en-US"/>
                        <a:t>What to be presented</a:t>
                      </a:r>
                    </a:p>
                  </a:txBody>
                  <a:tcPr anchor="ctr"/>
                </a:tc>
                <a:extLst>
                  <a:ext uri="{0D108BD9-81ED-4DB2-BD59-A6C34878D82A}">
                    <a16:rowId xmlns:a16="http://schemas.microsoft.com/office/drawing/2014/main" val="1771316333"/>
                  </a:ext>
                </a:extLst>
              </a:tr>
              <a:tr h="648625">
                <a:tc>
                  <a:txBody>
                    <a:bodyPr/>
                    <a:lstStyle/>
                    <a:p>
                      <a:pPr algn="ctr"/>
                      <a:r>
                        <a:rPr lang="en-US"/>
                        <a:t>Introduction</a:t>
                      </a:r>
                    </a:p>
                  </a:txBody>
                  <a:tcPr anchor="ctr"/>
                </a:tc>
                <a:tc>
                  <a:txBody>
                    <a:bodyPr/>
                    <a:lstStyle/>
                    <a:p>
                      <a:pPr algn="ctr"/>
                      <a:r>
                        <a:rPr lang="en-US"/>
                        <a:t>David</a:t>
                      </a:r>
                    </a:p>
                  </a:txBody>
                  <a:tcPr anchor="ctr"/>
                </a:tc>
                <a:tc>
                  <a:txBody>
                    <a:bodyPr/>
                    <a:lstStyle/>
                    <a:p>
                      <a:pPr algn="ctr"/>
                      <a:r>
                        <a:rPr lang="en-US"/>
                        <a:t>Business Context</a:t>
                      </a:r>
                    </a:p>
                    <a:p>
                      <a:pPr algn="ctr"/>
                      <a:r>
                        <a:rPr lang="en-US"/>
                        <a:t>Why is it important</a:t>
                      </a:r>
                    </a:p>
                  </a:txBody>
                  <a:tcPr anchor="ctr"/>
                </a:tc>
                <a:extLst>
                  <a:ext uri="{0D108BD9-81ED-4DB2-BD59-A6C34878D82A}">
                    <a16:rowId xmlns:a16="http://schemas.microsoft.com/office/drawing/2014/main" val="2982390702"/>
                  </a:ext>
                </a:extLst>
              </a:tr>
              <a:tr h="648625">
                <a:tc>
                  <a:txBody>
                    <a:bodyPr/>
                    <a:lstStyle/>
                    <a:p>
                      <a:pPr algn="ctr"/>
                      <a:r>
                        <a:rPr lang="en-US" sz="1800" b="0" i="0" kern="1200">
                          <a:solidFill>
                            <a:schemeClr val="dk1"/>
                          </a:solidFill>
                          <a:effectLst/>
                          <a:latin typeface="+mn-lt"/>
                          <a:ea typeface="+mn-ea"/>
                          <a:cs typeface="+mn-cs"/>
                        </a:rPr>
                        <a:t>Approach &amp; Pre-Processing</a:t>
                      </a:r>
                    </a:p>
                    <a:p>
                      <a:pPr algn="ctr"/>
                      <a:r>
                        <a:rPr lang="en-US" sz="1800" b="0" i="0" kern="1200">
                          <a:solidFill>
                            <a:schemeClr val="dk1"/>
                          </a:solidFill>
                          <a:effectLst/>
                          <a:latin typeface="+mn-lt"/>
                          <a:ea typeface="+mn-ea"/>
                          <a:cs typeface="+mn-cs"/>
                        </a:rPr>
                        <a:t>Traditional Model Result</a:t>
                      </a:r>
                      <a:endParaRPr lang="en-US"/>
                    </a:p>
                  </a:txBody>
                  <a:tcPr anchor="ctr"/>
                </a:tc>
                <a:tc>
                  <a:txBody>
                    <a:bodyPr/>
                    <a:lstStyle/>
                    <a:p>
                      <a:pPr algn="ctr"/>
                      <a:r>
                        <a:rPr lang="en-US"/>
                        <a:t>Samson</a:t>
                      </a:r>
                    </a:p>
                  </a:txBody>
                  <a:tcPr anchor="ctr"/>
                </a:tc>
                <a:tc>
                  <a:txBody>
                    <a:bodyPr/>
                    <a:lstStyle/>
                    <a:p>
                      <a:pPr algn="ctr"/>
                      <a:r>
                        <a:rPr lang="en-US"/>
                        <a:t>Describe our approach &amp; the Performance Metrics</a:t>
                      </a:r>
                    </a:p>
                    <a:p>
                      <a:pPr algn="ctr"/>
                      <a:r>
                        <a:rPr lang="en-US"/>
                        <a:t>Share the results (F3 score for the 3 simple models)</a:t>
                      </a:r>
                    </a:p>
                  </a:txBody>
                  <a:tcPr anchor="ctr"/>
                </a:tc>
                <a:extLst>
                  <a:ext uri="{0D108BD9-81ED-4DB2-BD59-A6C34878D82A}">
                    <a16:rowId xmlns:a16="http://schemas.microsoft.com/office/drawing/2014/main" val="536856373"/>
                  </a:ext>
                </a:extLst>
              </a:tr>
              <a:tr h="648625">
                <a:tc>
                  <a:txBody>
                    <a:bodyPr/>
                    <a:lstStyle/>
                    <a:p>
                      <a:pPr algn="ctr"/>
                      <a:r>
                        <a:rPr lang="en-US" sz="1800" b="0" i="0" kern="1200">
                          <a:solidFill>
                            <a:schemeClr val="dk1"/>
                          </a:solidFill>
                          <a:effectLst/>
                          <a:latin typeface="+mn-lt"/>
                          <a:ea typeface="+mn-ea"/>
                          <a:cs typeface="+mn-cs"/>
                        </a:rPr>
                        <a:t>Deep Learning Models</a:t>
                      </a:r>
                      <a:endParaRPr lang="en-US"/>
                    </a:p>
                  </a:txBody>
                  <a:tcPr anchor="ctr"/>
                </a:tc>
                <a:tc>
                  <a:txBody>
                    <a:bodyPr/>
                    <a:lstStyle/>
                    <a:p>
                      <a:pPr algn="ctr"/>
                      <a:r>
                        <a:rPr lang="en-US"/>
                        <a:t>Kathy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Explain the model briefly &amp; share the results (F3 score)</a:t>
                      </a:r>
                    </a:p>
                  </a:txBody>
                  <a:tcPr anchor="ctr"/>
                </a:tc>
                <a:extLst>
                  <a:ext uri="{0D108BD9-81ED-4DB2-BD59-A6C34878D82A}">
                    <a16:rowId xmlns:a16="http://schemas.microsoft.com/office/drawing/2014/main" val="520724975"/>
                  </a:ext>
                </a:extLst>
              </a:tr>
              <a:tr h="648625">
                <a:tc>
                  <a:txBody>
                    <a:bodyPr/>
                    <a:lstStyle/>
                    <a:p>
                      <a:pPr algn="ctr"/>
                      <a:r>
                        <a:rPr lang="en-US" sz="1800" b="0" i="0" kern="1200">
                          <a:solidFill>
                            <a:schemeClr val="dk1"/>
                          </a:solidFill>
                          <a:effectLst/>
                          <a:latin typeface="+mn-lt"/>
                          <a:ea typeface="+mn-ea"/>
                          <a:cs typeface="+mn-cs"/>
                        </a:rPr>
                        <a:t>Pre-Trained Models</a:t>
                      </a:r>
                      <a:endParaRPr lang="en-US"/>
                    </a:p>
                  </a:txBody>
                  <a:tcPr anchor="ctr"/>
                </a:tc>
                <a:tc>
                  <a:txBody>
                    <a:bodyPr/>
                    <a:lstStyle/>
                    <a:p>
                      <a:pPr algn="ctr"/>
                      <a:r>
                        <a:rPr lang="en-US"/>
                        <a:t>Phoebe</a:t>
                      </a:r>
                    </a:p>
                  </a:txBody>
                  <a:tcPr anchor="ctr"/>
                </a:tc>
                <a:tc>
                  <a:txBody>
                    <a:bodyPr/>
                    <a:lstStyle/>
                    <a:p>
                      <a:pPr algn="ctr"/>
                      <a:r>
                        <a:rPr lang="en-US"/>
                        <a:t>Mention about the model briefly &amp; share the results (F3 score)</a:t>
                      </a:r>
                    </a:p>
                  </a:txBody>
                  <a:tcPr anchor="ctr"/>
                </a:tc>
                <a:extLst>
                  <a:ext uri="{0D108BD9-81ED-4DB2-BD59-A6C34878D82A}">
                    <a16:rowId xmlns:a16="http://schemas.microsoft.com/office/drawing/2014/main" val="3094744006"/>
                  </a:ext>
                </a:extLst>
              </a:tr>
              <a:tr h="648625">
                <a:tc>
                  <a:txBody>
                    <a:bodyPr/>
                    <a:lstStyle/>
                    <a:p>
                      <a:pPr algn="ctr"/>
                      <a:r>
                        <a:rPr lang="en-US" sz="1800" b="0" i="0" kern="1200">
                          <a:solidFill>
                            <a:schemeClr val="dk1"/>
                          </a:solidFill>
                          <a:effectLst/>
                          <a:latin typeface="+mn-lt"/>
                          <a:ea typeface="+mn-ea"/>
                          <a:cs typeface="+mn-cs"/>
                        </a:rPr>
                        <a:t>Fine Tuning of Model &amp; Summary</a:t>
                      </a:r>
                      <a:endParaRPr lang="en-US"/>
                    </a:p>
                  </a:txBody>
                  <a:tcPr anchor="ctr"/>
                </a:tc>
                <a:tc>
                  <a:txBody>
                    <a:bodyPr/>
                    <a:lstStyle/>
                    <a:p>
                      <a:pPr algn="ctr"/>
                      <a:r>
                        <a:rPr lang="en-US"/>
                        <a:t>Yilin</a:t>
                      </a:r>
                    </a:p>
                  </a:txBody>
                  <a:tcPr anchor="ctr"/>
                </a:tc>
                <a:tc>
                  <a:txBody>
                    <a:bodyPr/>
                    <a:lstStyle/>
                    <a:p>
                      <a:pPr algn="ctr"/>
                      <a:r>
                        <a:rPr lang="en-US"/>
                        <a:t>Share the result of the Fine-tuned model (F3 score)</a:t>
                      </a:r>
                    </a:p>
                    <a:p>
                      <a:pPr algn="ctr"/>
                      <a:r>
                        <a:rPr lang="en-US"/>
                        <a:t>Describe that ChatGPT score is poor</a:t>
                      </a:r>
                    </a:p>
                    <a:p>
                      <a:pPr algn="ctr"/>
                      <a:r>
                        <a:rPr lang="en-US"/>
                        <a:t>Share the summary result</a:t>
                      </a:r>
                    </a:p>
                    <a:p>
                      <a:pPr algn="ctr"/>
                      <a:r>
                        <a:rPr lang="en-US"/>
                        <a:t>Conclusion</a:t>
                      </a:r>
                    </a:p>
                  </a:txBody>
                  <a:tcPr anchor="ctr"/>
                </a:tc>
                <a:extLst>
                  <a:ext uri="{0D108BD9-81ED-4DB2-BD59-A6C34878D82A}">
                    <a16:rowId xmlns:a16="http://schemas.microsoft.com/office/drawing/2014/main" val="2526142968"/>
                  </a:ext>
                </a:extLst>
              </a:tr>
            </a:tbl>
          </a:graphicData>
        </a:graphic>
      </p:graphicFrame>
    </p:spTree>
    <p:extLst>
      <p:ext uri="{BB962C8B-B14F-4D97-AF65-F5344CB8AC3E}">
        <p14:creationId xmlns:p14="http://schemas.microsoft.com/office/powerpoint/2010/main" val="3238767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205BFA-BFD7-C9FC-AA18-B715BBD39D19}"/>
              </a:ext>
            </a:extLst>
          </p:cNvPr>
          <p:cNvSpPr>
            <a:spLocks noGrp="1"/>
          </p:cNvSpPr>
          <p:nvPr>
            <p:ph type="body" sz="quarter" idx="11"/>
          </p:nvPr>
        </p:nvSpPr>
        <p:spPr>
          <a:xfrm>
            <a:off x="123825" y="136525"/>
            <a:ext cx="1841979" cy="313932"/>
          </a:xfrm>
        </p:spPr>
        <p:txBody>
          <a:bodyPr vert="horz" wrap="none" lIns="91440" tIns="45720" rIns="91440" bIns="45720" rtlCol="0" anchor="t">
            <a:spAutoFit/>
          </a:bodyPr>
          <a:lstStyle/>
          <a:p>
            <a:r>
              <a:rPr lang="en-US">
                <a:latin typeface="Open sans"/>
                <a:ea typeface="Open sans"/>
                <a:cs typeface="Open sans"/>
              </a:rPr>
              <a:t>CNN Architecture</a:t>
            </a:r>
          </a:p>
        </p:txBody>
      </p:sp>
      <p:pic>
        <p:nvPicPr>
          <p:cNvPr id="7" name="Picture 6" descr="A diagram of a program&#10;&#10;Description automatically generated">
            <a:extLst>
              <a:ext uri="{FF2B5EF4-FFF2-40B4-BE49-F238E27FC236}">
                <a16:creationId xmlns:a16="http://schemas.microsoft.com/office/drawing/2014/main" id="{B6FC7735-8F78-73B9-69EF-C3960AA95DB9}"/>
              </a:ext>
            </a:extLst>
          </p:cNvPr>
          <p:cNvPicPr>
            <a:picLocks noChangeAspect="1"/>
          </p:cNvPicPr>
          <p:nvPr/>
        </p:nvPicPr>
        <p:blipFill rotWithShape="1">
          <a:blip r:embed="rId3"/>
          <a:srcRect r="592" b="76720"/>
          <a:stretch/>
        </p:blipFill>
        <p:spPr>
          <a:xfrm>
            <a:off x="267384" y="1712686"/>
            <a:ext cx="3739719" cy="4574901"/>
          </a:xfrm>
          <a:prstGeom prst="rect">
            <a:avLst/>
          </a:prstGeom>
        </p:spPr>
      </p:pic>
      <p:pic>
        <p:nvPicPr>
          <p:cNvPr id="8" name="Picture 7" descr="A diagram of a program&#10;&#10;Description automatically generated">
            <a:extLst>
              <a:ext uri="{FF2B5EF4-FFF2-40B4-BE49-F238E27FC236}">
                <a16:creationId xmlns:a16="http://schemas.microsoft.com/office/drawing/2014/main" id="{28A1C5D3-1443-321C-F7C1-17C006359EFA}"/>
              </a:ext>
            </a:extLst>
          </p:cNvPr>
          <p:cNvPicPr>
            <a:picLocks noChangeAspect="1"/>
          </p:cNvPicPr>
          <p:nvPr/>
        </p:nvPicPr>
        <p:blipFill rotWithShape="1">
          <a:blip r:embed="rId3"/>
          <a:srcRect t="22606" r="448" b="40691"/>
          <a:stretch/>
        </p:blipFill>
        <p:spPr>
          <a:xfrm>
            <a:off x="4665211" y="1712686"/>
            <a:ext cx="3173655" cy="4581930"/>
          </a:xfrm>
          <a:prstGeom prst="rect">
            <a:avLst/>
          </a:prstGeom>
        </p:spPr>
      </p:pic>
      <p:pic>
        <p:nvPicPr>
          <p:cNvPr id="9" name="Picture 8" descr="A diagram of a program&#10;&#10;Description automatically generated">
            <a:extLst>
              <a:ext uri="{FF2B5EF4-FFF2-40B4-BE49-F238E27FC236}">
                <a16:creationId xmlns:a16="http://schemas.microsoft.com/office/drawing/2014/main" id="{209FE8C7-3667-682B-22FA-00435399CA00}"/>
              </a:ext>
            </a:extLst>
          </p:cNvPr>
          <p:cNvPicPr>
            <a:picLocks noChangeAspect="1"/>
          </p:cNvPicPr>
          <p:nvPr/>
        </p:nvPicPr>
        <p:blipFill rotWithShape="1">
          <a:blip r:embed="rId3"/>
          <a:srcRect t="58201" r="457"/>
          <a:stretch/>
        </p:blipFill>
        <p:spPr>
          <a:xfrm>
            <a:off x="8496983" y="1712686"/>
            <a:ext cx="3173655" cy="4572003"/>
          </a:xfrm>
          <a:prstGeom prst="rect">
            <a:avLst/>
          </a:prstGeom>
        </p:spPr>
      </p:pic>
      <p:cxnSp>
        <p:nvCxnSpPr>
          <p:cNvPr id="11" name="Straight Arrow Connector 10">
            <a:extLst>
              <a:ext uri="{FF2B5EF4-FFF2-40B4-BE49-F238E27FC236}">
                <a16:creationId xmlns:a16="http://schemas.microsoft.com/office/drawing/2014/main" id="{DB0210C3-2F1C-1EAF-1532-1F12CAAE2DF9}"/>
              </a:ext>
            </a:extLst>
          </p:cNvPr>
          <p:cNvCxnSpPr/>
          <p:nvPr/>
        </p:nvCxnSpPr>
        <p:spPr>
          <a:xfrm flipV="1">
            <a:off x="4076248" y="4058104"/>
            <a:ext cx="507999" cy="7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745F3FD-8F1C-BACD-E537-09BE7F3C88D5}"/>
              </a:ext>
            </a:extLst>
          </p:cNvPr>
          <p:cNvCxnSpPr>
            <a:cxnSpLocks/>
          </p:cNvCxnSpPr>
          <p:nvPr/>
        </p:nvCxnSpPr>
        <p:spPr>
          <a:xfrm flipV="1">
            <a:off x="7937047" y="4050846"/>
            <a:ext cx="500742" cy="7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405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6B15B-ACF4-0DF1-FD7D-69978C1209B6}"/>
              </a:ext>
            </a:extLst>
          </p:cNvPr>
          <p:cNvSpPr>
            <a:spLocks noGrp="1"/>
          </p:cNvSpPr>
          <p:nvPr>
            <p:ph type="body" sz="quarter" idx="11"/>
          </p:nvPr>
        </p:nvSpPr>
        <p:spPr>
          <a:xfrm>
            <a:off x="123825" y="136525"/>
            <a:ext cx="2520947" cy="313932"/>
          </a:xfrm>
        </p:spPr>
        <p:txBody>
          <a:bodyPr/>
          <a:lstStyle/>
          <a:p>
            <a:r>
              <a:rPr lang="en-US"/>
              <a:t>Background Information</a:t>
            </a:r>
          </a:p>
        </p:txBody>
      </p:sp>
      <p:grpSp>
        <p:nvGrpSpPr>
          <p:cNvPr id="9" name="Group 8">
            <a:extLst>
              <a:ext uri="{FF2B5EF4-FFF2-40B4-BE49-F238E27FC236}">
                <a16:creationId xmlns:a16="http://schemas.microsoft.com/office/drawing/2014/main" id="{A14E34C7-83A7-93D6-B745-021553E90AC5}"/>
              </a:ext>
            </a:extLst>
          </p:cNvPr>
          <p:cNvGrpSpPr/>
          <p:nvPr/>
        </p:nvGrpSpPr>
        <p:grpSpPr>
          <a:xfrm>
            <a:off x="580111" y="1513797"/>
            <a:ext cx="2743200" cy="2575441"/>
            <a:chOff x="1076323" y="1397675"/>
            <a:chExt cx="2743200" cy="2575441"/>
          </a:xfrm>
        </p:grpSpPr>
        <p:pic>
          <p:nvPicPr>
            <p:cNvPr id="7" name="Picture 6">
              <a:extLst>
                <a:ext uri="{FF2B5EF4-FFF2-40B4-BE49-F238E27FC236}">
                  <a16:creationId xmlns:a16="http://schemas.microsoft.com/office/drawing/2014/main" id="{29F15870-797E-964F-9631-6C9BE949CC50}"/>
                </a:ext>
              </a:extLst>
            </p:cNvPr>
            <p:cNvPicPr>
              <a:picLocks noChangeAspect="1"/>
            </p:cNvPicPr>
            <p:nvPr/>
          </p:nvPicPr>
          <p:blipFill>
            <a:blip r:embed="rId3">
              <a:duotone>
                <a:schemeClr val="accent1">
                  <a:shade val="45000"/>
                  <a:satMod val="135000"/>
                </a:schemeClr>
                <a:prstClr val="white"/>
              </a:duotone>
            </a:blip>
            <a:stretch>
              <a:fillRect/>
            </a:stretch>
          </p:blipFill>
          <p:spPr>
            <a:xfrm>
              <a:off x="1252536" y="1397675"/>
              <a:ext cx="2390775" cy="2390775"/>
            </a:xfrm>
            <a:prstGeom prst="rect">
              <a:avLst/>
            </a:prstGeom>
          </p:spPr>
        </p:pic>
        <p:sp>
          <p:nvSpPr>
            <p:cNvPr id="8" name="TextBox 7">
              <a:extLst>
                <a:ext uri="{FF2B5EF4-FFF2-40B4-BE49-F238E27FC236}">
                  <a16:creationId xmlns:a16="http://schemas.microsoft.com/office/drawing/2014/main" id="{325E2AD7-B7A6-4600-14B4-6A0BCB74926D}"/>
                </a:ext>
              </a:extLst>
            </p:cNvPr>
            <p:cNvSpPr txBox="1"/>
            <p:nvPr/>
          </p:nvSpPr>
          <p:spPr>
            <a:xfrm>
              <a:off x="1076323" y="3603784"/>
              <a:ext cx="2743200" cy="369332"/>
            </a:xfrm>
            <a:prstGeom prst="rect">
              <a:avLst/>
            </a:prstGeom>
            <a:noFill/>
          </p:spPr>
          <p:txBody>
            <a:bodyPr wrap="square" rtlCol="0">
              <a:spAutoFit/>
            </a:bodyPr>
            <a:lstStyle/>
            <a:p>
              <a:pPr algn="ctr"/>
              <a:r>
                <a:rPr lang="en-US"/>
                <a:t>Spoiled Meat</a:t>
              </a:r>
            </a:p>
          </p:txBody>
        </p:sp>
      </p:grpSp>
      <p:grpSp>
        <p:nvGrpSpPr>
          <p:cNvPr id="74" name="Group 73">
            <a:extLst>
              <a:ext uri="{FF2B5EF4-FFF2-40B4-BE49-F238E27FC236}">
                <a16:creationId xmlns:a16="http://schemas.microsoft.com/office/drawing/2014/main" id="{73A043D5-B875-BEFD-82A9-1504EBEDAAE7}"/>
              </a:ext>
            </a:extLst>
          </p:cNvPr>
          <p:cNvGrpSpPr/>
          <p:nvPr/>
        </p:nvGrpSpPr>
        <p:grpSpPr>
          <a:xfrm>
            <a:off x="1902624" y="537307"/>
            <a:ext cx="9600401" cy="3933525"/>
            <a:chOff x="1902624" y="716460"/>
            <a:chExt cx="9600401" cy="3933525"/>
          </a:xfrm>
        </p:grpSpPr>
        <p:grpSp>
          <p:nvGrpSpPr>
            <p:cNvPr id="58" name="Group 57">
              <a:extLst>
                <a:ext uri="{FF2B5EF4-FFF2-40B4-BE49-F238E27FC236}">
                  <a16:creationId xmlns:a16="http://schemas.microsoft.com/office/drawing/2014/main" id="{A6B5E234-E301-8642-FD6D-467E08C68919}"/>
                </a:ext>
              </a:extLst>
            </p:cNvPr>
            <p:cNvGrpSpPr/>
            <p:nvPr/>
          </p:nvGrpSpPr>
          <p:grpSpPr>
            <a:xfrm>
              <a:off x="3686478" y="933611"/>
              <a:ext cx="1656752" cy="1573110"/>
              <a:chOff x="3686478" y="787894"/>
              <a:chExt cx="1656752" cy="1573110"/>
            </a:xfrm>
          </p:grpSpPr>
          <p:pic>
            <p:nvPicPr>
              <p:cNvPr id="17" name="Picture 16">
                <a:extLst>
                  <a:ext uri="{FF2B5EF4-FFF2-40B4-BE49-F238E27FC236}">
                    <a16:creationId xmlns:a16="http://schemas.microsoft.com/office/drawing/2014/main" id="{E5B0252E-9530-D0EF-F30E-E3F77A30AC39}"/>
                  </a:ext>
                </a:extLst>
              </p:cNvPr>
              <p:cNvPicPr>
                <a:picLocks noChangeAspect="1"/>
              </p:cNvPicPr>
              <p:nvPr/>
            </p:nvPicPr>
            <p:blipFill rotWithShape="1">
              <a:blip r:embed="rId4"/>
              <a:srcRect r="52028" b="51705"/>
              <a:stretch/>
            </p:blipFill>
            <p:spPr>
              <a:xfrm>
                <a:off x="4000805" y="787894"/>
                <a:ext cx="1028099" cy="1030426"/>
              </a:xfrm>
              <a:prstGeom prst="roundRect">
                <a:avLst/>
              </a:prstGeom>
            </p:spPr>
          </p:pic>
          <p:sp>
            <p:nvSpPr>
              <p:cNvPr id="19" name="TextBox 18">
                <a:extLst>
                  <a:ext uri="{FF2B5EF4-FFF2-40B4-BE49-F238E27FC236}">
                    <a16:creationId xmlns:a16="http://schemas.microsoft.com/office/drawing/2014/main" id="{EB8D5697-CCC0-BEFD-73F8-3980C0C23655}"/>
                  </a:ext>
                </a:extLst>
              </p:cNvPr>
              <p:cNvSpPr txBox="1"/>
              <p:nvPr/>
            </p:nvSpPr>
            <p:spPr>
              <a:xfrm>
                <a:off x="3686478" y="1837784"/>
                <a:ext cx="1656752" cy="523220"/>
              </a:xfrm>
              <a:prstGeom prst="rect">
                <a:avLst/>
              </a:prstGeom>
              <a:noFill/>
            </p:spPr>
            <p:txBody>
              <a:bodyPr wrap="square">
                <a:spAutoFit/>
              </a:bodyPr>
              <a:lstStyle/>
              <a:p>
                <a:pPr algn="ctr"/>
                <a:r>
                  <a:rPr lang="en-US" sz="1400" b="0" i="1" err="1">
                    <a:solidFill>
                      <a:srgbClr val="1F1F1F"/>
                    </a:solidFill>
                    <a:effectLst/>
                    <a:latin typeface="ElsevierGulliver"/>
                  </a:rPr>
                  <a:t>Brochothrix</a:t>
                </a:r>
                <a:br>
                  <a:rPr lang="en-US" sz="1400" i="1">
                    <a:solidFill>
                      <a:srgbClr val="1F1F1F"/>
                    </a:solidFill>
                    <a:latin typeface="ElsevierGulliver"/>
                  </a:rPr>
                </a:br>
                <a:r>
                  <a:rPr lang="en-US" sz="1400" b="0" i="1" err="1">
                    <a:solidFill>
                      <a:srgbClr val="1F1F1F"/>
                    </a:solidFill>
                    <a:effectLst/>
                    <a:latin typeface="ElsevierGulliver"/>
                  </a:rPr>
                  <a:t>thermosphacta</a:t>
                </a:r>
                <a:endParaRPr lang="en-US" sz="1400"/>
              </a:p>
            </p:txBody>
          </p:sp>
        </p:grpSp>
        <p:sp>
          <p:nvSpPr>
            <p:cNvPr id="15" name="Oval 14">
              <a:extLst>
                <a:ext uri="{FF2B5EF4-FFF2-40B4-BE49-F238E27FC236}">
                  <a16:creationId xmlns:a16="http://schemas.microsoft.com/office/drawing/2014/main" id="{C8492610-61A8-A156-3C9E-A47B4E02C544}"/>
                </a:ext>
              </a:extLst>
            </p:cNvPr>
            <p:cNvSpPr/>
            <p:nvPr/>
          </p:nvSpPr>
          <p:spPr>
            <a:xfrm>
              <a:off x="1902624" y="2412681"/>
              <a:ext cx="285750" cy="276225"/>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DA133A6-C818-7F4C-5977-0AF876ACBB6E}"/>
                </a:ext>
              </a:extLst>
            </p:cNvPr>
            <p:cNvCxnSpPr>
              <a:cxnSpLocks/>
            </p:cNvCxnSpPr>
            <p:nvPr/>
          </p:nvCxnSpPr>
          <p:spPr>
            <a:xfrm flipV="1">
              <a:off x="2045499" y="716460"/>
              <a:ext cx="1885945" cy="1812297"/>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1C1B86D9-2C1D-AC99-ED54-22C93008BC0B}"/>
                </a:ext>
              </a:extLst>
            </p:cNvPr>
            <p:cNvCxnSpPr>
              <a:cxnSpLocks/>
            </p:cNvCxnSpPr>
            <p:nvPr/>
          </p:nvCxnSpPr>
          <p:spPr>
            <a:xfrm flipH="1" flipV="1">
              <a:off x="2040490" y="2526185"/>
              <a:ext cx="1890954" cy="1858942"/>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6AD5AA5A-7FB6-CA74-D67E-0BEF4FE27756}"/>
                </a:ext>
              </a:extLst>
            </p:cNvPr>
            <p:cNvCxnSpPr>
              <a:cxnSpLocks/>
            </p:cNvCxnSpPr>
            <p:nvPr/>
          </p:nvCxnSpPr>
          <p:spPr>
            <a:xfrm>
              <a:off x="3931444" y="716460"/>
              <a:ext cx="7571581"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BAB7277-B493-0850-436F-CB6A0A046B86}"/>
                </a:ext>
              </a:extLst>
            </p:cNvPr>
            <p:cNvCxnSpPr>
              <a:cxnSpLocks/>
            </p:cNvCxnSpPr>
            <p:nvPr/>
          </p:nvCxnSpPr>
          <p:spPr>
            <a:xfrm>
              <a:off x="3931444" y="4385127"/>
              <a:ext cx="7571581"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D727CC1D-3D07-903A-5346-83A6304F8139}"/>
                </a:ext>
              </a:extLst>
            </p:cNvPr>
            <p:cNvCxnSpPr>
              <a:cxnSpLocks/>
            </p:cNvCxnSpPr>
            <p:nvPr/>
          </p:nvCxnSpPr>
          <p:spPr>
            <a:xfrm>
              <a:off x="11503025" y="716460"/>
              <a:ext cx="0" cy="3668667"/>
            </a:xfrm>
            <a:prstGeom prst="line">
              <a:avLst/>
            </a:prstGeom>
            <a:ln>
              <a:prstDash val="dash"/>
            </a:ln>
          </p:spPr>
          <p:style>
            <a:lnRef idx="3">
              <a:schemeClr val="dk1"/>
            </a:lnRef>
            <a:fillRef idx="0">
              <a:schemeClr val="dk1"/>
            </a:fillRef>
            <a:effectRef idx="2">
              <a:schemeClr val="dk1"/>
            </a:effectRef>
            <a:fontRef idx="minor">
              <a:schemeClr val="tx1"/>
            </a:fontRef>
          </p:style>
        </p:cxnSp>
        <p:grpSp>
          <p:nvGrpSpPr>
            <p:cNvPr id="59" name="Group 58">
              <a:extLst>
                <a:ext uri="{FF2B5EF4-FFF2-40B4-BE49-F238E27FC236}">
                  <a16:creationId xmlns:a16="http://schemas.microsoft.com/office/drawing/2014/main" id="{CC58B674-2DE8-6EB0-73A2-87D860D67CE1}"/>
                </a:ext>
              </a:extLst>
            </p:cNvPr>
            <p:cNvGrpSpPr/>
            <p:nvPr/>
          </p:nvGrpSpPr>
          <p:grpSpPr>
            <a:xfrm>
              <a:off x="5632254" y="933611"/>
              <a:ext cx="1885950" cy="1445925"/>
              <a:chOff x="5667074" y="807358"/>
              <a:chExt cx="1885950" cy="1445925"/>
            </a:xfrm>
          </p:grpSpPr>
          <p:pic>
            <p:nvPicPr>
              <p:cNvPr id="26" name="Picture 25">
                <a:extLst>
                  <a:ext uri="{FF2B5EF4-FFF2-40B4-BE49-F238E27FC236}">
                    <a16:creationId xmlns:a16="http://schemas.microsoft.com/office/drawing/2014/main" id="{EE3ECDA5-2503-2A3A-8759-860140DCC1CF}"/>
                  </a:ext>
                </a:extLst>
              </p:cNvPr>
              <p:cNvPicPr>
                <a:picLocks noChangeAspect="1"/>
              </p:cNvPicPr>
              <p:nvPr/>
            </p:nvPicPr>
            <p:blipFill>
              <a:blip r:embed="rId5"/>
              <a:stretch>
                <a:fillRect/>
              </a:stretch>
            </p:blipFill>
            <p:spPr>
              <a:xfrm>
                <a:off x="6096000" y="807358"/>
                <a:ext cx="1028099" cy="1030426"/>
              </a:xfrm>
              <a:prstGeom prst="roundRect">
                <a:avLst/>
              </a:prstGeom>
            </p:spPr>
          </p:pic>
          <p:sp>
            <p:nvSpPr>
              <p:cNvPr id="39" name="TextBox 38">
                <a:extLst>
                  <a:ext uri="{FF2B5EF4-FFF2-40B4-BE49-F238E27FC236}">
                    <a16:creationId xmlns:a16="http://schemas.microsoft.com/office/drawing/2014/main" id="{2D91069A-BE85-8F1E-042D-3BE831555727}"/>
                  </a:ext>
                </a:extLst>
              </p:cNvPr>
              <p:cNvSpPr txBox="1"/>
              <p:nvPr/>
            </p:nvSpPr>
            <p:spPr>
              <a:xfrm>
                <a:off x="5667074" y="1945506"/>
                <a:ext cx="1885950" cy="307777"/>
              </a:xfrm>
              <a:prstGeom prst="rect">
                <a:avLst/>
              </a:prstGeom>
              <a:noFill/>
            </p:spPr>
            <p:txBody>
              <a:bodyPr wrap="square">
                <a:spAutoFit/>
              </a:bodyPr>
              <a:lstStyle/>
              <a:p>
                <a:pPr algn="ctr"/>
                <a:r>
                  <a:rPr lang="en-US" sz="1400" b="0" i="1" err="1">
                    <a:solidFill>
                      <a:srgbClr val="1F1F1F"/>
                    </a:solidFill>
                    <a:effectLst/>
                    <a:latin typeface="ElsevierGulliver"/>
                  </a:rPr>
                  <a:t>Carnobacterium</a:t>
                </a:r>
                <a:r>
                  <a:rPr lang="en-US" sz="1400" b="0" i="0">
                    <a:solidFill>
                      <a:srgbClr val="1F1F1F"/>
                    </a:solidFill>
                    <a:effectLst/>
                    <a:latin typeface="ElsevierGulliver"/>
                  </a:rPr>
                  <a:t> spp.</a:t>
                </a:r>
                <a:endParaRPr lang="en-US" sz="1400"/>
              </a:p>
            </p:txBody>
          </p:sp>
        </p:grpSp>
        <p:grpSp>
          <p:nvGrpSpPr>
            <p:cNvPr id="60" name="Group 59">
              <a:extLst>
                <a:ext uri="{FF2B5EF4-FFF2-40B4-BE49-F238E27FC236}">
                  <a16:creationId xmlns:a16="http://schemas.microsoft.com/office/drawing/2014/main" id="{C5BC3923-C836-0E9E-DB47-111AF18F80A5}"/>
                </a:ext>
              </a:extLst>
            </p:cNvPr>
            <p:cNvGrpSpPr/>
            <p:nvPr/>
          </p:nvGrpSpPr>
          <p:grpSpPr>
            <a:xfrm>
              <a:off x="7807228" y="933611"/>
              <a:ext cx="1714500" cy="1464562"/>
              <a:chOff x="7634890" y="866664"/>
              <a:chExt cx="1714500" cy="1464562"/>
            </a:xfrm>
          </p:grpSpPr>
          <p:pic>
            <p:nvPicPr>
              <p:cNvPr id="40" name="Picture 39">
                <a:extLst>
                  <a:ext uri="{FF2B5EF4-FFF2-40B4-BE49-F238E27FC236}">
                    <a16:creationId xmlns:a16="http://schemas.microsoft.com/office/drawing/2014/main" id="{70EAFC51-3EDA-12E6-E5A3-D0DDA666D720}"/>
                  </a:ext>
                </a:extLst>
              </p:cNvPr>
              <p:cNvPicPr>
                <a:picLocks noChangeAspect="1"/>
              </p:cNvPicPr>
              <p:nvPr/>
            </p:nvPicPr>
            <p:blipFill rotWithShape="1">
              <a:blip r:embed="rId6"/>
              <a:srcRect l="11950" r="12971"/>
              <a:stretch/>
            </p:blipFill>
            <p:spPr>
              <a:xfrm>
                <a:off x="7978091" y="866664"/>
                <a:ext cx="1028098" cy="1029600"/>
              </a:xfrm>
              <a:prstGeom prst="roundRect">
                <a:avLst/>
              </a:prstGeom>
            </p:spPr>
          </p:pic>
          <p:sp>
            <p:nvSpPr>
              <p:cNvPr id="42" name="TextBox 41">
                <a:extLst>
                  <a:ext uri="{FF2B5EF4-FFF2-40B4-BE49-F238E27FC236}">
                    <a16:creationId xmlns:a16="http://schemas.microsoft.com/office/drawing/2014/main" id="{195DDA3E-8202-CF8A-88DA-56F10123B674}"/>
                  </a:ext>
                </a:extLst>
              </p:cNvPr>
              <p:cNvSpPr txBox="1"/>
              <p:nvPr/>
            </p:nvSpPr>
            <p:spPr>
              <a:xfrm>
                <a:off x="7634890" y="2023449"/>
                <a:ext cx="1714500" cy="307777"/>
              </a:xfrm>
              <a:prstGeom prst="rect">
                <a:avLst/>
              </a:prstGeom>
              <a:noFill/>
            </p:spPr>
            <p:txBody>
              <a:bodyPr wrap="square">
                <a:spAutoFit/>
              </a:bodyPr>
              <a:lstStyle/>
              <a:p>
                <a:pPr algn="ctr"/>
                <a:r>
                  <a:rPr lang="en-US" sz="1400" b="0" i="1">
                    <a:solidFill>
                      <a:srgbClr val="1F1F1F"/>
                    </a:solidFill>
                    <a:effectLst/>
                    <a:latin typeface="ElsevierGulliver"/>
                  </a:rPr>
                  <a:t>Enterobacteriaceae</a:t>
                </a:r>
                <a:endParaRPr lang="en-US" sz="1400"/>
              </a:p>
            </p:txBody>
          </p:sp>
        </p:grpSp>
        <p:grpSp>
          <p:nvGrpSpPr>
            <p:cNvPr id="61" name="Group 60">
              <a:extLst>
                <a:ext uri="{FF2B5EF4-FFF2-40B4-BE49-F238E27FC236}">
                  <a16:creationId xmlns:a16="http://schemas.microsoft.com/office/drawing/2014/main" id="{DF6118B4-3915-CC34-E23C-C7A67FB10567}"/>
                </a:ext>
              </a:extLst>
            </p:cNvPr>
            <p:cNvGrpSpPr/>
            <p:nvPr/>
          </p:nvGrpSpPr>
          <p:grpSpPr>
            <a:xfrm>
              <a:off x="9810751" y="933611"/>
              <a:ext cx="1472212" cy="1445924"/>
              <a:chOff x="9810751" y="864370"/>
              <a:chExt cx="1472212" cy="1445924"/>
            </a:xfrm>
          </p:grpSpPr>
          <p:pic>
            <p:nvPicPr>
              <p:cNvPr id="47" name="Picture 46">
                <a:extLst>
                  <a:ext uri="{FF2B5EF4-FFF2-40B4-BE49-F238E27FC236}">
                    <a16:creationId xmlns:a16="http://schemas.microsoft.com/office/drawing/2014/main" id="{C43B2C43-3F83-82FE-63C3-E759D8E51752}"/>
                  </a:ext>
                </a:extLst>
              </p:cNvPr>
              <p:cNvPicPr>
                <a:picLocks noChangeAspect="1"/>
              </p:cNvPicPr>
              <p:nvPr/>
            </p:nvPicPr>
            <p:blipFill>
              <a:blip r:embed="rId7"/>
              <a:stretch>
                <a:fillRect/>
              </a:stretch>
            </p:blipFill>
            <p:spPr>
              <a:xfrm>
                <a:off x="10032809" y="864370"/>
                <a:ext cx="1028098" cy="1021604"/>
              </a:xfrm>
              <a:prstGeom prst="roundRect">
                <a:avLst/>
              </a:prstGeom>
            </p:spPr>
          </p:pic>
          <p:sp>
            <p:nvSpPr>
              <p:cNvPr id="49" name="TextBox 48">
                <a:extLst>
                  <a:ext uri="{FF2B5EF4-FFF2-40B4-BE49-F238E27FC236}">
                    <a16:creationId xmlns:a16="http://schemas.microsoft.com/office/drawing/2014/main" id="{7BC48D2F-2F1C-7FF4-A3A4-46858BBF7C82}"/>
                  </a:ext>
                </a:extLst>
              </p:cNvPr>
              <p:cNvSpPr txBox="1"/>
              <p:nvPr/>
            </p:nvSpPr>
            <p:spPr>
              <a:xfrm>
                <a:off x="9810751" y="2002517"/>
                <a:ext cx="1472212" cy="307777"/>
              </a:xfrm>
              <a:prstGeom prst="rect">
                <a:avLst/>
              </a:prstGeom>
              <a:noFill/>
            </p:spPr>
            <p:txBody>
              <a:bodyPr wrap="square">
                <a:spAutoFit/>
              </a:bodyPr>
              <a:lstStyle/>
              <a:p>
                <a:pPr algn="ctr"/>
                <a:r>
                  <a:rPr lang="en-US" sz="1400" b="0" i="1">
                    <a:solidFill>
                      <a:srgbClr val="1F1F1F"/>
                    </a:solidFill>
                    <a:effectLst/>
                    <a:latin typeface="ElsevierGulliver"/>
                  </a:rPr>
                  <a:t>Lactobacillus</a:t>
                </a:r>
                <a:r>
                  <a:rPr lang="en-US" sz="1400" b="0" i="0">
                    <a:solidFill>
                      <a:srgbClr val="1F1F1F"/>
                    </a:solidFill>
                    <a:effectLst/>
                    <a:latin typeface="ElsevierGulliver"/>
                  </a:rPr>
                  <a:t> spp.</a:t>
                </a:r>
                <a:endParaRPr lang="en-US" sz="1400"/>
              </a:p>
            </p:txBody>
          </p:sp>
        </p:grpSp>
        <p:grpSp>
          <p:nvGrpSpPr>
            <p:cNvPr id="62" name="Group 61">
              <a:extLst>
                <a:ext uri="{FF2B5EF4-FFF2-40B4-BE49-F238E27FC236}">
                  <a16:creationId xmlns:a16="http://schemas.microsoft.com/office/drawing/2014/main" id="{B0BD6210-600D-4342-35EB-527E6CAF6CCA}"/>
                </a:ext>
              </a:extLst>
            </p:cNvPr>
            <p:cNvGrpSpPr/>
            <p:nvPr/>
          </p:nvGrpSpPr>
          <p:grpSpPr>
            <a:xfrm>
              <a:off x="4733328" y="2812593"/>
              <a:ext cx="1572228" cy="1442662"/>
              <a:chOff x="4733328" y="2602999"/>
              <a:chExt cx="1572228" cy="1442662"/>
            </a:xfrm>
          </p:grpSpPr>
          <p:pic>
            <p:nvPicPr>
              <p:cNvPr id="50" name="Picture 49">
                <a:extLst>
                  <a:ext uri="{FF2B5EF4-FFF2-40B4-BE49-F238E27FC236}">
                    <a16:creationId xmlns:a16="http://schemas.microsoft.com/office/drawing/2014/main" id="{0A018591-4946-C613-51A4-4E5338915DF1}"/>
                  </a:ext>
                </a:extLst>
              </p:cNvPr>
              <p:cNvPicPr>
                <a:picLocks noChangeAspect="1"/>
              </p:cNvPicPr>
              <p:nvPr/>
            </p:nvPicPr>
            <p:blipFill>
              <a:blip r:embed="rId8"/>
              <a:stretch>
                <a:fillRect/>
              </a:stretch>
            </p:blipFill>
            <p:spPr>
              <a:xfrm>
                <a:off x="5004230" y="2602999"/>
                <a:ext cx="1030425" cy="1030425"/>
              </a:xfrm>
              <a:prstGeom prst="roundRect">
                <a:avLst/>
              </a:prstGeom>
            </p:spPr>
          </p:pic>
          <p:sp>
            <p:nvSpPr>
              <p:cNvPr id="52" name="TextBox 51">
                <a:extLst>
                  <a:ext uri="{FF2B5EF4-FFF2-40B4-BE49-F238E27FC236}">
                    <a16:creationId xmlns:a16="http://schemas.microsoft.com/office/drawing/2014/main" id="{2D48EF96-605F-91B1-D237-2F5B2A817E59}"/>
                  </a:ext>
                </a:extLst>
              </p:cNvPr>
              <p:cNvSpPr txBox="1"/>
              <p:nvPr/>
            </p:nvSpPr>
            <p:spPr>
              <a:xfrm>
                <a:off x="4733328" y="3737884"/>
                <a:ext cx="1572228" cy="307777"/>
              </a:xfrm>
              <a:prstGeom prst="rect">
                <a:avLst/>
              </a:prstGeom>
              <a:noFill/>
            </p:spPr>
            <p:txBody>
              <a:bodyPr wrap="square">
                <a:spAutoFit/>
              </a:bodyPr>
              <a:lstStyle/>
              <a:p>
                <a:pPr algn="ctr"/>
                <a:r>
                  <a:rPr lang="en-US" sz="1400" b="0" i="1" err="1">
                    <a:solidFill>
                      <a:srgbClr val="1F1F1F"/>
                    </a:solidFill>
                    <a:effectLst/>
                    <a:latin typeface="ElsevierGulliver"/>
                  </a:rPr>
                  <a:t>Leuconostoc</a:t>
                </a:r>
                <a:r>
                  <a:rPr lang="en-US" sz="1400" b="0" i="0">
                    <a:solidFill>
                      <a:srgbClr val="1F1F1F"/>
                    </a:solidFill>
                    <a:effectLst/>
                    <a:latin typeface="ElsevierGulliver"/>
                  </a:rPr>
                  <a:t> spp.</a:t>
                </a:r>
                <a:endParaRPr lang="en-US" sz="1400"/>
              </a:p>
            </p:txBody>
          </p:sp>
        </p:grpSp>
        <p:grpSp>
          <p:nvGrpSpPr>
            <p:cNvPr id="63" name="Group 62">
              <a:extLst>
                <a:ext uri="{FF2B5EF4-FFF2-40B4-BE49-F238E27FC236}">
                  <a16:creationId xmlns:a16="http://schemas.microsoft.com/office/drawing/2014/main" id="{50FBA3D9-A82E-0155-8F51-3E590AC3E03B}"/>
                </a:ext>
              </a:extLst>
            </p:cNvPr>
            <p:cNvGrpSpPr/>
            <p:nvPr/>
          </p:nvGrpSpPr>
          <p:grpSpPr>
            <a:xfrm>
              <a:off x="6608518" y="2812593"/>
              <a:ext cx="1883622" cy="1442662"/>
              <a:chOff x="6608518" y="2602999"/>
              <a:chExt cx="1883622" cy="1442662"/>
            </a:xfrm>
          </p:grpSpPr>
          <p:pic>
            <p:nvPicPr>
              <p:cNvPr id="53" name="Picture 52">
                <a:extLst>
                  <a:ext uri="{FF2B5EF4-FFF2-40B4-BE49-F238E27FC236}">
                    <a16:creationId xmlns:a16="http://schemas.microsoft.com/office/drawing/2014/main" id="{3E5DDE6D-C897-0840-B12F-4A0453059519}"/>
                  </a:ext>
                </a:extLst>
              </p:cNvPr>
              <p:cNvPicPr>
                <a:picLocks noChangeAspect="1"/>
              </p:cNvPicPr>
              <p:nvPr/>
            </p:nvPicPr>
            <p:blipFill rotWithShape="1">
              <a:blip r:embed="rId9"/>
              <a:srcRect l="20563" r="12266"/>
              <a:stretch/>
            </p:blipFill>
            <p:spPr>
              <a:xfrm>
                <a:off x="7037811" y="2602999"/>
                <a:ext cx="1030425" cy="1030425"/>
              </a:xfrm>
              <a:prstGeom prst="roundRect">
                <a:avLst/>
              </a:prstGeom>
            </p:spPr>
          </p:pic>
          <p:sp>
            <p:nvSpPr>
              <p:cNvPr id="55" name="TextBox 54">
                <a:extLst>
                  <a:ext uri="{FF2B5EF4-FFF2-40B4-BE49-F238E27FC236}">
                    <a16:creationId xmlns:a16="http://schemas.microsoft.com/office/drawing/2014/main" id="{DBCF9FBF-D7A0-33C7-2E4F-D0BBFC1D57CE}"/>
                  </a:ext>
                </a:extLst>
              </p:cNvPr>
              <p:cNvSpPr txBox="1"/>
              <p:nvPr/>
            </p:nvSpPr>
            <p:spPr>
              <a:xfrm>
                <a:off x="6608518" y="3737884"/>
                <a:ext cx="1883622" cy="307777"/>
              </a:xfrm>
              <a:prstGeom prst="rect">
                <a:avLst/>
              </a:prstGeom>
              <a:noFill/>
            </p:spPr>
            <p:txBody>
              <a:bodyPr wrap="square">
                <a:spAutoFit/>
              </a:bodyPr>
              <a:lstStyle/>
              <a:p>
                <a:pPr algn="ctr"/>
                <a:r>
                  <a:rPr lang="en-US" sz="1400" b="0" i="1">
                    <a:solidFill>
                      <a:srgbClr val="1F1F1F"/>
                    </a:solidFill>
                    <a:effectLst/>
                    <a:latin typeface="ElsevierGulliver"/>
                  </a:rPr>
                  <a:t>Pseudomonas</a:t>
                </a:r>
                <a:r>
                  <a:rPr lang="en-US" sz="1400" b="0" i="0">
                    <a:solidFill>
                      <a:srgbClr val="1F1F1F"/>
                    </a:solidFill>
                    <a:effectLst/>
                    <a:latin typeface="ElsevierGulliver"/>
                  </a:rPr>
                  <a:t> spp.</a:t>
                </a:r>
                <a:endParaRPr lang="en-US" sz="1400"/>
              </a:p>
            </p:txBody>
          </p:sp>
        </p:grpSp>
        <p:grpSp>
          <p:nvGrpSpPr>
            <p:cNvPr id="64" name="Group 63">
              <a:extLst>
                <a:ext uri="{FF2B5EF4-FFF2-40B4-BE49-F238E27FC236}">
                  <a16:creationId xmlns:a16="http://schemas.microsoft.com/office/drawing/2014/main" id="{FBB0AF08-0FAA-4C72-9877-5A13C82CC499}"/>
                </a:ext>
              </a:extLst>
            </p:cNvPr>
            <p:cNvGrpSpPr/>
            <p:nvPr/>
          </p:nvGrpSpPr>
          <p:grpSpPr>
            <a:xfrm>
              <a:off x="8464172" y="2812593"/>
              <a:ext cx="2232514" cy="1445349"/>
              <a:chOff x="8464172" y="2600312"/>
              <a:chExt cx="2232514" cy="1445349"/>
            </a:xfrm>
          </p:grpSpPr>
          <p:sp>
            <p:nvSpPr>
              <p:cNvPr id="6" name="TextBox 5">
                <a:extLst>
                  <a:ext uri="{FF2B5EF4-FFF2-40B4-BE49-F238E27FC236}">
                    <a16:creationId xmlns:a16="http://schemas.microsoft.com/office/drawing/2014/main" id="{E85896F1-270A-4D90-C1AC-7206E65CD74A}"/>
                  </a:ext>
                </a:extLst>
              </p:cNvPr>
              <p:cNvSpPr txBox="1"/>
              <p:nvPr/>
            </p:nvSpPr>
            <p:spPr>
              <a:xfrm>
                <a:off x="8464172" y="3737884"/>
                <a:ext cx="2232514" cy="307777"/>
              </a:xfrm>
              <a:prstGeom prst="rect">
                <a:avLst/>
              </a:prstGeom>
              <a:noFill/>
            </p:spPr>
            <p:txBody>
              <a:bodyPr wrap="square">
                <a:spAutoFit/>
              </a:bodyPr>
              <a:lstStyle/>
              <a:p>
                <a:pPr algn="ctr"/>
                <a:r>
                  <a:rPr lang="en-US" sz="1400" b="0" i="1">
                    <a:solidFill>
                      <a:srgbClr val="1F1F1F"/>
                    </a:solidFill>
                    <a:effectLst/>
                    <a:latin typeface="ElsevierGulliver"/>
                  </a:rPr>
                  <a:t>Shewanella </a:t>
                </a:r>
                <a:r>
                  <a:rPr lang="en-US" sz="1400" b="0" i="1" err="1">
                    <a:solidFill>
                      <a:srgbClr val="1F1F1F"/>
                    </a:solidFill>
                    <a:effectLst/>
                    <a:latin typeface="ElsevierGulliver"/>
                  </a:rPr>
                  <a:t>putrefaciens</a:t>
                </a:r>
                <a:r>
                  <a:rPr lang="en-US" sz="1400" b="0" i="0">
                    <a:solidFill>
                      <a:srgbClr val="1F1F1F"/>
                    </a:solidFill>
                    <a:effectLst/>
                    <a:latin typeface="ElsevierGulliver"/>
                  </a:rPr>
                  <a:t>. </a:t>
                </a:r>
                <a:endParaRPr lang="en-US" sz="1400"/>
              </a:p>
            </p:txBody>
          </p:sp>
          <p:pic>
            <p:nvPicPr>
              <p:cNvPr id="56" name="Picture 55">
                <a:extLst>
                  <a:ext uri="{FF2B5EF4-FFF2-40B4-BE49-F238E27FC236}">
                    <a16:creationId xmlns:a16="http://schemas.microsoft.com/office/drawing/2014/main" id="{69D29490-D65D-1AC3-52DA-4628DE33627D}"/>
                  </a:ext>
                </a:extLst>
              </p:cNvPr>
              <p:cNvPicPr>
                <a:picLocks noChangeAspect="1"/>
              </p:cNvPicPr>
              <p:nvPr/>
            </p:nvPicPr>
            <p:blipFill>
              <a:blip r:embed="rId10"/>
              <a:stretch>
                <a:fillRect/>
              </a:stretch>
            </p:blipFill>
            <p:spPr>
              <a:xfrm>
                <a:off x="9062521" y="2600312"/>
                <a:ext cx="1035816" cy="1035812"/>
              </a:xfrm>
              <a:prstGeom prst="roundRect">
                <a:avLst/>
              </a:prstGeom>
            </p:spPr>
          </p:pic>
        </p:grpSp>
        <p:sp>
          <p:nvSpPr>
            <p:cNvPr id="66" name="TextBox 65">
              <a:extLst>
                <a:ext uri="{FF2B5EF4-FFF2-40B4-BE49-F238E27FC236}">
                  <a16:creationId xmlns:a16="http://schemas.microsoft.com/office/drawing/2014/main" id="{7572B6C6-922E-A083-630E-13E69C654D54}"/>
                </a:ext>
              </a:extLst>
            </p:cNvPr>
            <p:cNvSpPr txBox="1"/>
            <p:nvPr/>
          </p:nvSpPr>
          <p:spPr>
            <a:xfrm>
              <a:off x="4967405" y="4403764"/>
              <a:ext cx="4140812" cy="246221"/>
            </a:xfrm>
            <a:prstGeom prst="rect">
              <a:avLst/>
            </a:prstGeom>
            <a:noFill/>
          </p:spPr>
          <p:txBody>
            <a:bodyPr wrap="square">
              <a:spAutoFit/>
            </a:bodyPr>
            <a:lstStyle/>
            <a:p>
              <a:pPr algn="ctr"/>
              <a:r>
                <a:rPr lang="en-US" sz="1000"/>
                <a:t>Source: </a:t>
              </a:r>
              <a:r>
                <a:rPr lang="en-US" sz="1000">
                  <a:hlinkClick r:id="rId11"/>
                </a:rPr>
                <a:t>Bacterial spoilage of meat and cured meat products - ScienceDirect</a:t>
              </a:r>
              <a:endParaRPr lang="en-US" sz="1000"/>
            </a:p>
          </p:txBody>
        </p:sp>
      </p:grpSp>
      <p:sp>
        <p:nvSpPr>
          <p:cNvPr id="68" name="TextBox 67">
            <a:extLst>
              <a:ext uri="{FF2B5EF4-FFF2-40B4-BE49-F238E27FC236}">
                <a16:creationId xmlns:a16="http://schemas.microsoft.com/office/drawing/2014/main" id="{6626503E-51B6-E302-EBF7-0208433B2E76}"/>
              </a:ext>
            </a:extLst>
          </p:cNvPr>
          <p:cNvSpPr txBox="1"/>
          <p:nvPr/>
        </p:nvSpPr>
        <p:spPr>
          <a:xfrm>
            <a:off x="216945" y="817341"/>
            <a:ext cx="2741273" cy="646331"/>
          </a:xfrm>
          <a:prstGeom prst="rect">
            <a:avLst/>
          </a:prstGeom>
          <a:noFill/>
        </p:spPr>
        <p:txBody>
          <a:bodyPr wrap="square">
            <a:spAutoFit/>
          </a:bodyPr>
          <a:lstStyle/>
          <a:p>
            <a:pPr algn="ctr"/>
            <a:r>
              <a:rPr lang="en-US" b="1" i="0">
                <a:solidFill>
                  <a:srgbClr val="FF0000"/>
                </a:solidFill>
                <a:effectLst/>
                <a:latin typeface="ElsevierGulliver"/>
              </a:rPr>
              <a:t>Bacterial spoilage of meat and cured meat products</a:t>
            </a:r>
          </a:p>
        </p:txBody>
      </p:sp>
      <p:grpSp>
        <p:nvGrpSpPr>
          <p:cNvPr id="137" name="Group 136">
            <a:extLst>
              <a:ext uri="{FF2B5EF4-FFF2-40B4-BE49-F238E27FC236}">
                <a16:creationId xmlns:a16="http://schemas.microsoft.com/office/drawing/2014/main" id="{DDB466A9-F378-1212-B59D-9C00DB260DC8}"/>
              </a:ext>
            </a:extLst>
          </p:cNvPr>
          <p:cNvGrpSpPr/>
          <p:nvPr/>
        </p:nvGrpSpPr>
        <p:grpSpPr>
          <a:xfrm>
            <a:off x="216945" y="4726642"/>
            <a:ext cx="7807087" cy="2020924"/>
            <a:chOff x="216945" y="4726642"/>
            <a:chExt cx="7807087" cy="2020924"/>
          </a:xfrm>
        </p:grpSpPr>
        <p:sp>
          <p:nvSpPr>
            <p:cNvPr id="78" name="TextBox 77">
              <a:extLst>
                <a:ext uri="{FF2B5EF4-FFF2-40B4-BE49-F238E27FC236}">
                  <a16:creationId xmlns:a16="http://schemas.microsoft.com/office/drawing/2014/main" id="{7B4C4466-6D4B-2E1B-2DE7-F3FF238D0AA2}"/>
                </a:ext>
              </a:extLst>
            </p:cNvPr>
            <p:cNvSpPr txBox="1"/>
            <p:nvPr/>
          </p:nvSpPr>
          <p:spPr>
            <a:xfrm>
              <a:off x="2608502" y="6501345"/>
              <a:ext cx="3023972" cy="246221"/>
            </a:xfrm>
            <a:prstGeom prst="rect">
              <a:avLst/>
            </a:prstGeom>
            <a:noFill/>
          </p:spPr>
          <p:txBody>
            <a:bodyPr wrap="square">
              <a:spAutoFit/>
            </a:bodyPr>
            <a:lstStyle/>
            <a:p>
              <a:pPr algn="ctr"/>
              <a:r>
                <a:rPr lang="en-US" sz="1000"/>
                <a:t>Source: </a:t>
              </a:r>
              <a:r>
                <a:rPr lang="en-US" sz="1000">
                  <a:hlinkClick r:id="rId12"/>
                </a:rPr>
                <a:t>Food Poisoning | Johns Hopkins Medicine</a:t>
              </a:r>
              <a:endParaRPr lang="en-US" sz="1000"/>
            </a:p>
          </p:txBody>
        </p:sp>
        <p:grpSp>
          <p:nvGrpSpPr>
            <p:cNvPr id="119" name="Group 118">
              <a:extLst>
                <a:ext uri="{FF2B5EF4-FFF2-40B4-BE49-F238E27FC236}">
                  <a16:creationId xmlns:a16="http://schemas.microsoft.com/office/drawing/2014/main" id="{24727F77-59F6-F289-C78D-30BE270821CB}"/>
                </a:ext>
              </a:extLst>
            </p:cNvPr>
            <p:cNvGrpSpPr/>
            <p:nvPr/>
          </p:nvGrpSpPr>
          <p:grpSpPr>
            <a:xfrm>
              <a:off x="216945" y="4726642"/>
              <a:ext cx="7807087" cy="1634200"/>
              <a:chOff x="216945" y="4726642"/>
              <a:chExt cx="7807087" cy="1634200"/>
            </a:xfrm>
          </p:grpSpPr>
          <p:grpSp>
            <p:nvGrpSpPr>
              <p:cNvPr id="118" name="Group 117">
                <a:extLst>
                  <a:ext uri="{FF2B5EF4-FFF2-40B4-BE49-F238E27FC236}">
                    <a16:creationId xmlns:a16="http://schemas.microsoft.com/office/drawing/2014/main" id="{AD768BE6-6BBC-7B8A-2B1E-AA94D7A4312D}"/>
                  </a:ext>
                </a:extLst>
              </p:cNvPr>
              <p:cNvGrpSpPr/>
              <p:nvPr/>
            </p:nvGrpSpPr>
            <p:grpSpPr>
              <a:xfrm>
                <a:off x="216945" y="4726642"/>
                <a:ext cx="3715143" cy="1634200"/>
                <a:chOff x="461831" y="4726642"/>
                <a:chExt cx="3715143" cy="1634200"/>
              </a:xfrm>
            </p:grpSpPr>
            <p:sp>
              <p:nvSpPr>
                <p:cNvPr id="84" name="Rectangle: Rounded Corners 83">
                  <a:extLst>
                    <a:ext uri="{FF2B5EF4-FFF2-40B4-BE49-F238E27FC236}">
                      <a16:creationId xmlns:a16="http://schemas.microsoft.com/office/drawing/2014/main" id="{1C8DCE65-E5A1-7F10-B0B0-182611C052A2}"/>
                    </a:ext>
                  </a:extLst>
                </p:cNvPr>
                <p:cNvSpPr/>
                <p:nvPr/>
              </p:nvSpPr>
              <p:spPr>
                <a:xfrm>
                  <a:off x="650627" y="4982032"/>
                  <a:ext cx="3350178" cy="137881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B4DCCEF6-1310-672C-AFE6-8968DF1F7F12}"/>
                    </a:ext>
                  </a:extLst>
                </p:cNvPr>
                <p:cNvSpPr/>
                <p:nvPr/>
              </p:nvSpPr>
              <p:spPr>
                <a:xfrm>
                  <a:off x="1398869" y="4726642"/>
                  <a:ext cx="1853692" cy="510778"/>
                </a:xfrm>
                <a:prstGeom prst="roundRect">
                  <a:avLst/>
                </a:prstGeom>
                <a:solidFill>
                  <a:schemeClr val="bg1"/>
                </a:solidFill>
                <a:ln>
                  <a:solidFill>
                    <a:schemeClr val="tx1"/>
                  </a:solidFill>
                </a:ln>
              </p:spPr>
              <p:txBody>
                <a:bodyPr wrap="square" lIns="91440" tIns="45720" rIns="91440" bIns="45720">
                  <a:spAutoFit/>
                </a:bodyPr>
                <a:lstStyle/>
                <a:p>
                  <a:pPr algn="ctr"/>
                  <a:r>
                    <a:rPr lang="en-US" sz="2400" b="1" cap="none" spc="0">
                      <a:ln w="0"/>
                      <a:solidFill>
                        <a:srgbClr val="FF0000"/>
                      </a:solidFill>
                    </a:rPr>
                    <a:t>Symptoms</a:t>
                  </a:r>
                </a:p>
              </p:txBody>
            </p:sp>
            <p:grpSp>
              <p:nvGrpSpPr>
                <p:cNvPr id="111" name="Group 110">
                  <a:extLst>
                    <a:ext uri="{FF2B5EF4-FFF2-40B4-BE49-F238E27FC236}">
                      <a16:creationId xmlns:a16="http://schemas.microsoft.com/office/drawing/2014/main" id="{4F361D63-2CBB-5123-793D-892BB468A31F}"/>
                    </a:ext>
                  </a:extLst>
                </p:cNvPr>
                <p:cNvGrpSpPr/>
                <p:nvPr/>
              </p:nvGrpSpPr>
              <p:grpSpPr>
                <a:xfrm>
                  <a:off x="461831" y="5377923"/>
                  <a:ext cx="1622904" cy="861390"/>
                  <a:chOff x="460997" y="5353047"/>
                  <a:chExt cx="1622904" cy="861390"/>
                </a:xfrm>
              </p:grpSpPr>
              <p:sp>
                <p:nvSpPr>
                  <p:cNvPr id="87" name="TextBox 86">
                    <a:extLst>
                      <a:ext uri="{FF2B5EF4-FFF2-40B4-BE49-F238E27FC236}">
                        <a16:creationId xmlns:a16="http://schemas.microsoft.com/office/drawing/2014/main" id="{A71F35E2-CAEB-8688-5C77-CDA500F28EE5}"/>
                      </a:ext>
                    </a:extLst>
                  </p:cNvPr>
                  <p:cNvSpPr txBox="1"/>
                  <p:nvPr/>
                </p:nvSpPr>
                <p:spPr>
                  <a:xfrm>
                    <a:off x="460997" y="5353047"/>
                    <a:ext cx="1622904" cy="338554"/>
                  </a:xfrm>
                  <a:prstGeom prst="rect">
                    <a:avLst/>
                  </a:prstGeom>
                  <a:noFill/>
                </p:spPr>
                <p:txBody>
                  <a:bodyPr wrap="square" rtlCol="0">
                    <a:spAutoFit/>
                  </a:bodyPr>
                  <a:lstStyle/>
                  <a:p>
                    <a:pPr algn="ctr"/>
                    <a:r>
                      <a:rPr lang="en-US" sz="1600" err="1"/>
                      <a:t>Diarrhoea</a:t>
                    </a:r>
                    <a:endParaRPr lang="en-US" sz="1600"/>
                  </a:p>
                </p:txBody>
              </p:sp>
              <p:sp>
                <p:nvSpPr>
                  <p:cNvPr id="88" name="TextBox 87">
                    <a:extLst>
                      <a:ext uri="{FF2B5EF4-FFF2-40B4-BE49-F238E27FC236}">
                        <a16:creationId xmlns:a16="http://schemas.microsoft.com/office/drawing/2014/main" id="{759AA38A-C6B4-B32B-74F8-12B90B0FE79F}"/>
                      </a:ext>
                    </a:extLst>
                  </p:cNvPr>
                  <p:cNvSpPr txBox="1"/>
                  <p:nvPr/>
                </p:nvSpPr>
                <p:spPr>
                  <a:xfrm>
                    <a:off x="460997" y="5875883"/>
                    <a:ext cx="1622904" cy="338554"/>
                  </a:xfrm>
                  <a:prstGeom prst="rect">
                    <a:avLst/>
                  </a:prstGeom>
                  <a:noFill/>
                </p:spPr>
                <p:txBody>
                  <a:bodyPr wrap="square" rtlCol="0">
                    <a:spAutoFit/>
                  </a:bodyPr>
                  <a:lstStyle/>
                  <a:p>
                    <a:pPr algn="ctr"/>
                    <a:r>
                      <a:rPr lang="en-US" sz="1600"/>
                      <a:t>Nausea</a:t>
                    </a:r>
                  </a:p>
                </p:txBody>
              </p:sp>
            </p:grpSp>
            <p:grpSp>
              <p:nvGrpSpPr>
                <p:cNvPr id="109" name="Group 108">
                  <a:extLst>
                    <a:ext uri="{FF2B5EF4-FFF2-40B4-BE49-F238E27FC236}">
                      <a16:creationId xmlns:a16="http://schemas.microsoft.com/office/drawing/2014/main" id="{BC10716B-982F-E16E-1143-AC57274F45EE}"/>
                    </a:ext>
                  </a:extLst>
                </p:cNvPr>
                <p:cNvGrpSpPr/>
                <p:nvPr/>
              </p:nvGrpSpPr>
              <p:grpSpPr>
                <a:xfrm>
                  <a:off x="2554070" y="5377923"/>
                  <a:ext cx="1622904" cy="861390"/>
                  <a:chOff x="3432302" y="5353047"/>
                  <a:chExt cx="1622904" cy="861390"/>
                </a:xfrm>
              </p:grpSpPr>
              <p:sp>
                <p:nvSpPr>
                  <p:cNvPr id="83" name="TextBox 82">
                    <a:extLst>
                      <a:ext uri="{FF2B5EF4-FFF2-40B4-BE49-F238E27FC236}">
                        <a16:creationId xmlns:a16="http://schemas.microsoft.com/office/drawing/2014/main" id="{B9FB5538-6EC5-F82A-11D1-5D941C2699F0}"/>
                      </a:ext>
                    </a:extLst>
                  </p:cNvPr>
                  <p:cNvSpPr txBox="1"/>
                  <p:nvPr/>
                </p:nvSpPr>
                <p:spPr>
                  <a:xfrm>
                    <a:off x="3432302" y="5353047"/>
                    <a:ext cx="1622904" cy="338554"/>
                  </a:xfrm>
                  <a:prstGeom prst="rect">
                    <a:avLst/>
                  </a:prstGeom>
                  <a:noFill/>
                </p:spPr>
                <p:txBody>
                  <a:bodyPr wrap="square" rtlCol="0">
                    <a:spAutoFit/>
                  </a:bodyPr>
                  <a:lstStyle/>
                  <a:p>
                    <a:pPr algn="ctr"/>
                    <a:r>
                      <a:rPr lang="en-US" sz="1600"/>
                      <a:t>Belly Cramps</a:t>
                    </a:r>
                  </a:p>
                </p:txBody>
              </p:sp>
              <p:sp>
                <p:nvSpPr>
                  <p:cNvPr id="90" name="TextBox 89">
                    <a:extLst>
                      <a:ext uri="{FF2B5EF4-FFF2-40B4-BE49-F238E27FC236}">
                        <a16:creationId xmlns:a16="http://schemas.microsoft.com/office/drawing/2014/main" id="{14F1A146-4DB9-D8CB-1AF5-D33667AFE3F1}"/>
                      </a:ext>
                    </a:extLst>
                  </p:cNvPr>
                  <p:cNvSpPr txBox="1"/>
                  <p:nvPr/>
                </p:nvSpPr>
                <p:spPr>
                  <a:xfrm>
                    <a:off x="3432302" y="5875883"/>
                    <a:ext cx="1622904" cy="338554"/>
                  </a:xfrm>
                  <a:prstGeom prst="rect">
                    <a:avLst/>
                  </a:prstGeom>
                  <a:noFill/>
                </p:spPr>
                <p:txBody>
                  <a:bodyPr wrap="square" rtlCol="0">
                    <a:spAutoFit/>
                  </a:bodyPr>
                  <a:lstStyle/>
                  <a:p>
                    <a:pPr algn="ctr"/>
                    <a:r>
                      <a:rPr lang="en-US" sz="1600"/>
                      <a:t>Headache</a:t>
                    </a:r>
                  </a:p>
                </p:txBody>
              </p:sp>
            </p:grpSp>
            <p:grpSp>
              <p:nvGrpSpPr>
                <p:cNvPr id="110" name="Group 109">
                  <a:extLst>
                    <a:ext uri="{FF2B5EF4-FFF2-40B4-BE49-F238E27FC236}">
                      <a16:creationId xmlns:a16="http://schemas.microsoft.com/office/drawing/2014/main" id="{54B40D12-7230-7D65-7B14-B02607AAB710}"/>
                    </a:ext>
                  </a:extLst>
                </p:cNvPr>
                <p:cNvGrpSpPr/>
                <p:nvPr/>
              </p:nvGrpSpPr>
              <p:grpSpPr>
                <a:xfrm>
                  <a:off x="1446897" y="5377923"/>
                  <a:ext cx="1622904" cy="861390"/>
                  <a:chOff x="1986276" y="5353047"/>
                  <a:chExt cx="1622904" cy="861390"/>
                </a:xfrm>
              </p:grpSpPr>
              <p:sp>
                <p:nvSpPr>
                  <p:cNvPr id="89" name="TextBox 88">
                    <a:extLst>
                      <a:ext uri="{FF2B5EF4-FFF2-40B4-BE49-F238E27FC236}">
                        <a16:creationId xmlns:a16="http://schemas.microsoft.com/office/drawing/2014/main" id="{F4D0955D-B179-66EF-0264-A3AE2933802F}"/>
                      </a:ext>
                    </a:extLst>
                  </p:cNvPr>
                  <p:cNvSpPr txBox="1"/>
                  <p:nvPr/>
                </p:nvSpPr>
                <p:spPr>
                  <a:xfrm>
                    <a:off x="1986276" y="5875883"/>
                    <a:ext cx="1622904" cy="338554"/>
                  </a:xfrm>
                  <a:prstGeom prst="rect">
                    <a:avLst/>
                  </a:prstGeom>
                  <a:noFill/>
                </p:spPr>
                <p:txBody>
                  <a:bodyPr wrap="square" rtlCol="0">
                    <a:spAutoFit/>
                  </a:bodyPr>
                  <a:lstStyle/>
                  <a:p>
                    <a:pPr algn="ctr"/>
                    <a:r>
                      <a:rPr lang="en-US" sz="1600"/>
                      <a:t>Vomiting</a:t>
                    </a:r>
                  </a:p>
                </p:txBody>
              </p:sp>
              <p:sp>
                <p:nvSpPr>
                  <p:cNvPr id="91" name="TextBox 90">
                    <a:extLst>
                      <a:ext uri="{FF2B5EF4-FFF2-40B4-BE49-F238E27FC236}">
                        <a16:creationId xmlns:a16="http://schemas.microsoft.com/office/drawing/2014/main" id="{1E6FDEAA-1CE0-E0A3-DE9F-96D3CCC2BD58}"/>
                      </a:ext>
                    </a:extLst>
                  </p:cNvPr>
                  <p:cNvSpPr txBox="1"/>
                  <p:nvPr/>
                </p:nvSpPr>
                <p:spPr>
                  <a:xfrm>
                    <a:off x="1986276" y="5353047"/>
                    <a:ext cx="1622904" cy="338554"/>
                  </a:xfrm>
                  <a:prstGeom prst="rect">
                    <a:avLst/>
                  </a:prstGeom>
                  <a:noFill/>
                </p:spPr>
                <p:txBody>
                  <a:bodyPr wrap="square" rtlCol="0">
                    <a:spAutoFit/>
                  </a:bodyPr>
                  <a:lstStyle/>
                  <a:p>
                    <a:pPr algn="ctr"/>
                    <a:r>
                      <a:rPr lang="en-US" sz="1600"/>
                      <a:t>Fever</a:t>
                    </a:r>
                  </a:p>
                </p:txBody>
              </p:sp>
            </p:grpSp>
          </p:grpSp>
          <p:grpSp>
            <p:nvGrpSpPr>
              <p:cNvPr id="113" name="Group 112">
                <a:extLst>
                  <a:ext uri="{FF2B5EF4-FFF2-40B4-BE49-F238E27FC236}">
                    <a16:creationId xmlns:a16="http://schemas.microsoft.com/office/drawing/2014/main" id="{22932811-11E0-BE70-9D55-A7A1FF501FDF}"/>
                  </a:ext>
                </a:extLst>
              </p:cNvPr>
              <p:cNvGrpSpPr/>
              <p:nvPr/>
            </p:nvGrpSpPr>
            <p:grpSpPr>
              <a:xfrm>
                <a:off x="4098328" y="4726642"/>
                <a:ext cx="3925704" cy="1634200"/>
                <a:chOff x="5273942" y="4726642"/>
                <a:chExt cx="3925704" cy="1634200"/>
              </a:xfrm>
            </p:grpSpPr>
            <p:sp>
              <p:nvSpPr>
                <p:cNvPr id="104" name="Rectangle: Rounded Corners 103">
                  <a:extLst>
                    <a:ext uri="{FF2B5EF4-FFF2-40B4-BE49-F238E27FC236}">
                      <a16:creationId xmlns:a16="http://schemas.microsoft.com/office/drawing/2014/main" id="{27A78A4B-FFFE-30E8-A451-A26589ACD690}"/>
                    </a:ext>
                  </a:extLst>
                </p:cNvPr>
                <p:cNvSpPr/>
                <p:nvPr/>
              </p:nvSpPr>
              <p:spPr>
                <a:xfrm>
                  <a:off x="5278436" y="4982032"/>
                  <a:ext cx="3829782" cy="137881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id="{D09CBC93-9497-7631-8B28-1CFCAB3CD1D8}"/>
                    </a:ext>
                  </a:extLst>
                </p:cNvPr>
                <p:cNvSpPr/>
                <p:nvPr/>
              </p:nvSpPr>
              <p:spPr>
                <a:xfrm>
                  <a:off x="5914322" y="4726642"/>
                  <a:ext cx="2558008" cy="510778"/>
                </a:xfrm>
                <a:prstGeom prst="roundRect">
                  <a:avLst/>
                </a:prstGeom>
                <a:solidFill>
                  <a:schemeClr val="bg1"/>
                </a:solidFill>
                <a:ln>
                  <a:solidFill>
                    <a:schemeClr val="tx1"/>
                  </a:solidFill>
                </a:ln>
              </p:spPr>
              <p:txBody>
                <a:bodyPr wrap="square" lIns="91440" tIns="45720" rIns="91440" bIns="45720">
                  <a:spAutoFit/>
                </a:bodyPr>
                <a:lstStyle/>
                <a:p>
                  <a:pPr algn="ctr"/>
                  <a:r>
                    <a:rPr lang="en-US" sz="2400" b="1" cap="none" spc="0">
                      <a:ln w="0"/>
                    </a:rPr>
                    <a:t>Higher Risk Group</a:t>
                  </a:r>
                </a:p>
              </p:txBody>
            </p:sp>
            <p:grpSp>
              <p:nvGrpSpPr>
                <p:cNvPr id="106" name="Group 105">
                  <a:extLst>
                    <a:ext uri="{FF2B5EF4-FFF2-40B4-BE49-F238E27FC236}">
                      <a16:creationId xmlns:a16="http://schemas.microsoft.com/office/drawing/2014/main" id="{82DF78A5-18A0-69DF-60C6-D3D512DBD167}"/>
                    </a:ext>
                  </a:extLst>
                </p:cNvPr>
                <p:cNvGrpSpPr/>
                <p:nvPr/>
              </p:nvGrpSpPr>
              <p:grpSpPr>
                <a:xfrm>
                  <a:off x="5273942" y="5353047"/>
                  <a:ext cx="1931748" cy="892168"/>
                  <a:chOff x="7375433" y="5353047"/>
                  <a:chExt cx="1931748" cy="892168"/>
                </a:xfrm>
              </p:grpSpPr>
              <p:sp>
                <p:nvSpPr>
                  <p:cNvPr id="99" name="TextBox 98">
                    <a:extLst>
                      <a:ext uri="{FF2B5EF4-FFF2-40B4-BE49-F238E27FC236}">
                        <a16:creationId xmlns:a16="http://schemas.microsoft.com/office/drawing/2014/main" id="{58C18366-657D-F0F2-65BD-E43DD6711CAA}"/>
                      </a:ext>
                    </a:extLst>
                  </p:cNvPr>
                  <p:cNvSpPr txBox="1"/>
                  <p:nvPr/>
                </p:nvSpPr>
                <p:spPr>
                  <a:xfrm>
                    <a:off x="7529855" y="5353047"/>
                    <a:ext cx="1622904" cy="369332"/>
                  </a:xfrm>
                  <a:prstGeom prst="rect">
                    <a:avLst/>
                  </a:prstGeom>
                  <a:noFill/>
                </p:spPr>
                <p:txBody>
                  <a:bodyPr wrap="square" rtlCol="0">
                    <a:spAutoFit/>
                  </a:bodyPr>
                  <a:lstStyle/>
                  <a:p>
                    <a:pPr algn="ctr"/>
                    <a:r>
                      <a:rPr lang="en-US"/>
                      <a:t>Young Children</a:t>
                    </a:r>
                  </a:p>
                </p:txBody>
              </p:sp>
              <p:sp>
                <p:nvSpPr>
                  <p:cNvPr id="100" name="TextBox 99">
                    <a:extLst>
                      <a:ext uri="{FF2B5EF4-FFF2-40B4-BE49-F238E27FC236}">
                        <a16:creationId xmlns:a16="http://schemas.microsoft.com/office/drawing/2014/main" id="{5CB337A8-5C33-2EC5-51ED-5AE26D339B6A}"/>
                      </a:ext>
                    </a:extLst>
                  </p:cNvPr>
                  <p:cNvSpPr txBox="1"/>
                  <p:nvPr/>
                </p:nvSpPr>
                <p:spPr>
                  <a:xfrm>
                    <a:off x="7375433" y="5875883"/>
                    <a:ext cx="1931748" cy="369332"/>
                  </a:xfrm>
                  <a:prstGeom prst="rect">
                    <a:avLst/>
                  </a:prstGeom>
                  <a:noFill/>
                </p:spPr>
                <p:txBody>
                  <a:bodyPr wrap="square" rtlCol="0">
                    <a:spAutoFit/>
                  </a:bodyPr>
                  <a:lstStyle/>
                  <a:p>
                    <a:pPr algn="ctr"/>
                    <a:r>
                      <a:rPr lang="en-US"/>
                      <a:t>Pregnant Women</a:t>
                    </a:r>
                  </a:p>
                </p:txBody>
              </p:sp>
            </p:grpSp>
            <p:grpSp>
              <p:nvGrpSpPr>
                <p:cNvPr id="107" name="Group 106">
                  <a:extLst>
                    <a:ext uri="{FF2B5EF4-FFF2-40B4-BE49-F238E27FC236}">
                      <a16:creationId xmlns:a16="http://schemas.microsoft.com/office/drawing/2014/main" id="{D4902221-9508-385E-D92D-6BA9077396FF}"/>
                    </a:ext>
                  </a:extLst>
                </p:cNvPr>
                <p:cNvGrpSpPr/>
                <p:nvPr/>
              </p:nvGrpSpPr>
              <p:grpSpPr>
                <a:xfrm>
                  <a:off x="7210184" y="5353047"/>
                  <a:ext cx="1989462" cy="892168"/>
                  <a:chOff x="9647821" y="5353047"/>
                  <a:chExt cx="1989462" cy="892168"/>
                </a:xfrm>
              </p:grpSpPr>
              <p:sp>
                <p:nvSpPr>
                  <p:cNvPr id="98" name="TextBox 97">
                    <a:extLst>
                      <a:ext uri="{FF2B5EF4-FFF2-40B4-BE49-F238E27FC236}">
                        <a16:creationId xmlns:a16="http://schemas.microsoft.com/office/drawing/2014/main" id="{FA16D338-E518-6DA6-0091-A27432A6A50D}"/>
                      </a:ext>
                    </a:extLst>
                  </p:cNvPr>
                  <p:cNvSpPr txBox="1"/>
                  <p:nvPr/>
                </p:nvSpPr>
                <p:spPr>
                  <a:xfrm>
                    <a:off x="9831100" y="5353047"/>
                    <a:ext cx="1622904" cy="369332"/>
                  </a:xfrm>
                  <a:prstGeom prst="rect">
                    <a:avLst/>
                  </a:prstGeom>
                  <a:noFill/>
                </p:spPr>
                <p:txBody>
                  <a:bodyPr wrap="square" rtlCol="0">
                    <a:spAutoFit/>
                  </a:bodyPr>
                  <a:lstStyle/>
                  <a:p>
                    <a:pPr algn="ctr"/>
                    <a:r>
                      <a:rPr lang="en-US"/>
                      <a:t>Older Adults</a:t>
                    </a:r>
                  </a:p>
                </p:txBody>
              </p:sp>
              <p:sp>
                <p:nvSpPr>
                  <p:cNvPr id="102" name="TextBox 101">
                    <a:extLst>
                      <a:ext uri="{FF2B5EF4-FFF2-40B4-BE49-F238E27FC236}">
                        <a16:creationId xmlns:a16="http://schemas.microsoft.com/office/drawing/2014/main" id="{B217860C-5B6B-4575-918B-FA5AA417F546}"/>
                      </a:ext>
                    </a:extLst>
                  </p:cNvPr>
                  <p:cNvSpPr txBox="1"/>
                  <p:nvPr/>
                </p:nvSpPr>
                <p:spPr>
                  <a:xfrm>
                    <a:off x="9647821" y="5875883"/>
                    <a:ext cx="1989462" cy="369332"/>
                  </a:xfrm>
                  <a:prstGeom prst="rect">
                    <a:avLst/>
                  </a:prstGeom>
                  <a:noFill/>
                </p:spPr>
                <p:txBody>
                  <a:bodyPr wrap="square" rtlCol="0">
                    <a:spAutoFit/>
                  </a:bodyPr>
                  <a:lstStyle/>
                  <a:p>
                    <a:pPr algn="ctr"/>
                    <a:r>
                      <a:rPr lang="en-US"/>
                      <a:t>Chronic </a:t>
                    </a:r>
                    <a:r>
                      <a:rPr lang="en-US" err="1"/>
                      <a:t>Diesease</a:t>
                    </a:r>
                    <a:endParaRPr lang="en-US"/>
                  </a:p>
                </p:txBody>
              </p:sp>
            </p:grpSp>
          </p:grpSp>
        </p:grpSp>
      </p:grpSp>
      <p:grpSp>
        <p:nvGrpSpPr>
          <p:cNvPr id="136" name="Group 135">
            <a:extLst>
              <a:ext uri="{FF2B5EF4-FFF2-40B4-BE49-F238E27FC236}">
                <a16:creationId xmlns:a16="http://schemas.microsoft.com/office/drawing/2014/main" id="{DEFBDB42-18A9-F66F-C6F9-B8E4A4BBAFF0}"/>
              </a:ext>
            </a:extLst>
          </p:cNvPr>
          <p:cNvGrpSpPr/>
          <p:nvPr/>
        </p:nvGrpSpPr>
        <p:grpSpPr>
          <a:xfrm>
            <a:off x="8544048" y="4531372"/>
            <a:ext cx="3242212" cy="2273835"/>
            <a:chOff x="8544048" y="4531372"/>
            <a:chExt cx="3242212" cy="2273835"/>
          </a:xfrm>
        </p:grpSpPr>
        <p:grpSp>
          <p:nvGrpSpPr>
            <p:cNvPr id="133" name="Group 132">
              <a:extLst>
                <a:ext uri="{FF2B5EF4-FFF2-40B4-BE49-F238E27FC236}">
                  <a16:creationId xmlns:a16="http://schemas.microsoft.com/office/drawing/2014/main" id="{227E9E42-3844-92B5-9D1E-BFB2F53A9D66}"/>
                </a:ext>
              </a:extLst>
            </p:cNvPr>
            <p:cNvGrpSpPr/>
            <p:nvPr/>
          </p:nvGrpSpPr>
          <p:grpSpPr>
            <a:xfrm>
              <a:off x="8544048" y="4531372"/>
              <a:ext cx="3242212" cy="2027614"/>
              <a:chOff x="8544048" y="4719952"/>
              <a:chExt cx="3242212" cy="2027614"/>
            </a:xfrm>
          </p:grpSpPr>
          <p:grpSp>
            <p:nvGrpSpPr>
              <p:cNvPr id="126" name="Group 125">
                <a:extLst>
                  <a:ext uri="{FF2B5EF4-FFF2-40B4-BE49-F238E27FC236}">
                    <a16:creationId xmlns:a16="http://schemas.microsoft.com/office/drawing/2014/main" id="{C61FE364-04F1-5D63-A7FC-6DE2025D9E7A}"/>
                  </a:ext>
                </a:extLst>
              </p:cNvPr>
              <p:cNvGrpSpPr/>
              <p:nvPr/>
            </p:nvGrpSpPr>
            <p:grpSpPr>
              <a:xfrm>
                <a:off x="8544048" y="5311140"/>
                <a:ext cx="3108577" cy="1436426"/>
                <a:chOff x="6735953" y="7397384"/>
                <a:chExt cx="4324954" cy="1998495"/>
              </a:xfrm>
            </p:grpSpPr>
            <p:pic>
              <p:nvPicPr>
                <p:cNvPr id="121" name="Picture 120">
                  <a:extLst>
                    <a:ext uri="{FF2B5EF4-FFF2-40B4-BE49-F238E27FC236}">
                      <a16:creationId xmlns:a16="http://schemas.microsoft.com/office/drawing/2014/main" id="{1AA24035-8F27-BD95-50F8-5194B7039CD9}"/>
                    </a:ext>
                  </a:extLst>
                </p:cNvPr>
                <p:cNvPicPr>
                  <a:picLocks noChangeAspect="1"/>
                </p:cNvPicPr>
                <p:nvPr/>
              </p:nvPicPr>
              <p:blipFill rotWithShape="1">
                <a:blip r:embed="rId13">
                  <a:clrChange>
                    <a:clrFrom>
                      <a:srgbClr val="FFFFFF"/>
                    </a:clrFrom>
                    <a:clrTo>
                      <a:srgbClr val="FFFFFF">
                        <a:alpha val="0"/>
                      </a:srgbClr>
                    </a:clrTo>
                  </a:clrChange>
                </a:blip>
                <a:srcRect b="22013"/>
                <a:stretch/>
              </p:blipFill>
              <p:spPr>
                <a:xfrm>
                  <a:off x="6735953" y="7397384"/>
                  <a:ext cx="4324954" cy="1998495"/>
                </a:xfrm>
                <a:prstGeom prst="rect">
                  <a:avLst/>
                </a:prstGeom>
              </p:spPr>
            </p:pic>
            <mc:AlternateContent xmlns:mc="http://schemas.openxmlformats.org/markup-compatibility/2006" xmlns:p14="http://schemas.microsoft.com/office/powerpoint/2010/main">
              <mc:Choice Requires="p14">
                <p:contentPart p14:bwMode="auto" r:id="rId14">
                  <p14:nvContentPartPr>
                    <p14:cNvPr id="122" name="Ink 121">
                      <a:extLst>
                        <a:ext uri="{FF2B5EF4-FFF2-40B4-BE49-F238E27FC236}">
                          <a16:creationId xmlns:a16="http://schemas.microsoft.com/office/drawing/2014/main" id="{A6314637-88A9-40F8-469C-0D377C0B98FA}"/>
                        </a:ext>
                      </a:extLst>
                    </p14:cNvPr>
                    <p14:cNvContentPartPr/>
                    <p14:nvPr/>
                  </p14:nvContentPartPr>
                  <p14:xfrm>
                    <a:off x="8356400" y="7530630"/>
                    <a:ext cx="1728720" cy="21240"/>
                  </p14:xfrm>
                </p:contentPart>
              </mc:Choice>
              <mc:Fallback xmlns="">
                <p:pic>
                  <p:nvPicPr>
                    <p:cNvPr id="122" name="Ink 121">
                      <a:extLst>
                        <a:ext uri="{FF2B5EF4-FFF2-40B4-BE49-F238E27FC236}">
                          <a16:creationId xmlns:a16="http://schemas.microsoft.com/office/drawing/2014/main" id="{A6314637-88A9-40F8-469C-0D377C0B98FA}"/>
                        </a:ext>
                      </a:extLst>
                    </p:cNvPr>
                    <p:cNvPicPr/>
                    <p:nvPr/>
                  </p:nvPicPr>
                  <p:blipFill>
                    <a:blip r:embed="rId15"/>
                    <a:stretch>
                      <a:fillRect/>
                    </a:stretch>
                  </p:blipFill>
                  <p:spPr>
                    <a:xfrm>
                      <a:off x="8306321" y="7431839"/>
                      <a:ext cx="1828377" cy="21832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3" name="Ink 122">
                      <a:extLst>
                        <a:ext uri="{FF2B5EF4-FFF2-40B4-BE49-F238E27FC236}">
                          <a16:creationId xmlns:a16="http://schemas.microsoft.com/office/drawing/2014/main" id="{4CC8AEAF-4173-B8D4-822E-5875918B0D79}"/>
                        </a:ext>
                      </a:extLst>
                    </p14:cNvPr>
                    <p14:cNvContentPartPr/>
                    <p14:nvPr/>
                  </p14:nvContentPartPr>
                  <p14:xfrm>
                    <a:off x="6794360" y="7797030"/>
                    <a:ext cx="4146120" cy="44280"/>
                  </p14:xfrm>
                </p:contentPart>
              </mc:Choice>
              <mc:Fallback xmlns="">
                <p:pic>
                  <p:nvPicPr>
                    <p:cNvPr id="123" name="Ink 122">
                      <a:extLst>
                        <a:ext uri="{FF2B5EF4-FFF2-40B4-BE49-F238E27FC236}">
                          <a16:creationId xmlns:a16="http://schemas.microsoft.com/office/drawing/2014/main" id="{4CC8AEAF-4173-B8D4-822E-5875918B0D79}"/>
                        </a:ext>
                      </a:extLst>
                    </p:cNvPr>
                    <p:cNvPicPr/>
                    <p:nvPr/>
                  </p:nvPicPr>
                  <p:blipFill>
                    <a:blip r:embed="rId17"/>
                    <a:stretch>
                      <a:fillRect/>
                    </a:stretch>
                  </p:blipFill>
                  <p:spPr>
                    <a:xfrm>
                      <a:off x="6744274" y="7696394"/>
                      <a:ext cx="4245791" cy="24505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4" name="Ink 123">
                      <a:extLst>
                        <a:ext uri="{FF2B5EF4-FFF2-40B4-BE49-F238E27FC236}">
                          <a16:creationId xmlns:a16="http://schemas.microsoft.com/office/drawing/2014/main" id="{CEC33320-702A-5974-AE9C-1F855FF83418}"/>
                        </a:ext>
                      </a:extLst>
                    </p14:cNvPr>
                    <p14:cNvContentPartPr/>
                    <p14:nvPr/>
                  </p14:nvContentPartPr>
                  <p14:xfrm>
                    <a:off x="6800480" y="8088630"/>
                    <a:ext cx="1009440" cy="20520"/>
                  </p14:xfrm>
                </p:contentPart>
              </mc:Choice>
              <mc:Fallback xmlns="">
                <p:pic>
                  <p:nvPicPr>
                    <p:cNvPr id="124" name="Ink 123">
                      <a:extLst>
                        <a:ext uri="{FF2B5EF4-FFF2-40B4-BE49-F238E27FC236}">
                          <a16:creationId xmlns:a16="http://schemas.microsoft.com/office/drawing/2014/main" id="{CEC33320-702A-5974-AE9C-1F855FF83418}"/>
                        </a:ext>
                      </a:extLst>
                    </p:cNvPr>
                    <p:cNvPicPr/>
                    <p:nvPr/>
                  </p:nvPicPr>
                  <p:blipFill>
                    <a:blip r:embed="rId19"/>
                    <a:stretch>
                      <a:fillRect/>
                    </a:stretch>
                  </p:blipFill>
                  <p:spPr>
                    <a:xfrm>
                      <a:off x="6750409" y="7990916"/>
                      <a:ext cx="1109082" cy="2154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5" name="Ink 124">
                      <a:extLst>
                        <a:ext uri="{FF2B5EF4-FFF2-40B4-BE49-F238E27FC236}">
                          <a16:creationId xmlns:a16="http://schemas.microsoft.com/office/drawing/2014/main" id="{B609BC39-867C-5D69-6819-F647D7A7FA61}"/>
                        </a:ext>
                      </a:extLst>
                    </p14:cNvPr>
                    <p14:cNvContentPartPr/>
                    <p14:nvPr/>
                  </p14:nvContentPartPr>
                  <p14:xfrm>
                    <a:off x="9378440" y="9229860"/>
                    <a:ext cx="860400" cy="22320"/>
                  </p14:xfrm>
                </p:contentPart>
              </mc:Choice>
              <mc:Fallback xmlns="">
                <p:pic>
                  <p:nvPicPr>
                    <p:cNvPr id="125" name="Ink 124">
                      <a:extLst>
                        <a:ext uri="{FF2B5EF4-FFF2-40B4-BE49-F238E27FC236}">
                          <a16:creationId xmlns:a16="http://schemas.microsoft.com/office/drawing/2014/main" id="{B609BC39-867C-5D69-6819-F647D7A7FA61}"/>
                        </a:ext>
                      </a:extLst>
                    </p:cNvPr>
                    <p:cNvPicPr/>
                    <p:nvPr/>
                  </p:nvPicPr>
                  <p:blipFill>
                    <a:blip r:embed="rId21"/>
                    <a:stretch>
                      <a:fillRect/>
                    </a:stretch>
                  </p:blipFill>
                  <p:spPr>
                    <a:xfrm>
                      <a:off x="9328359" y="9130660"/>
                      <a:ext cx="960062" cy="220224"/>
                    </a:xfrm>
                    <a:prstGeom prst="rect">
                      <a:avLst/>
                    </a:prstGeom>
                  </p:spPr>
                </p:pic>
              </mc:Fallback>
            </mc:AlternateContent>
          </p:grpSp>
          <p:pic>
            <p:nvPicPr>
              <p:cNvPr id="132" name="Picture 131">
                <a:extLst>
                  <a:ext uri="{FF2B5EF4-FFF2-40B4-BE49-F238E27FC236}">
                    <a16:creationId xmlns:a16="http://schemas.microsoft.com/office/drawing/2014/main" id="{F6961D20-C222-A8FD-3EDD-F3DE2C7F0360}"/>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8545672" y="4719952"/>
                <a:ext cx="3240588" cy="566145"/>
              </a:xfrm>
              <a:prstGeom prst="rect">
                <a:avLst/>
              </a:prstGeom>
            </p:spPr>
          </p:pic>
        </p:grpSp>
        <p:sp>
          <p:nvSpPr>
            <p:cNvPr id="135" name="TextBox 134">
              <a:extLst>
                <a:ext uri="{FF2B5EF4-FFF2-40B4-BE49-F238E27FC236}">
                  <a16:creationId xmlns:a16="http://schemas.microsoft.com/office/drawing/2014/main" id="{2CB3AAA6-CE2E-5F55-B2D5-6D7E63D4312D}"/>
                </a:ext>
              </a:extLst>
            </p:cNvPr>
            <p:cNvSpPr txBox="1"/>
            <p:nvPr/>
          </p:nvSpPr>
          <p:spPr>
            <a:xfrm>
              <a:off x="8677683" y="6558986"/>
              <a:ext cx="2974942" cy="246221"/>
            </a:xfrm>
            <a:prstGeom prst="rect">
              <a:avLst/>
            </a:prstGeom>
            <a:noFill/>
          </p:spPr>
          <p:txBody>
            <a:bodyPr wrap="square">
              <a:spAutoFit/>
            </a:bodyPr>
            <a:lstStyle/>
            <a:p>
              <a:pPr algn="ctr"/>
              <a:r>
                <a:rPr lang="en-US" sz="1000"/>
                <a:t>Source: </a:t>
              </a:r>
              <a:r>
                <a:rPr lang="en-US" sz="1000">
                  <a:hlinkClick r:id="rId23"/>
                </a:rPr>
                <a:t>Shawarma death in </a:t>
              </a:r>
              <a:r>
                <a:rPr lang="en-US" sz="1000" err="1">
                  <a:hlinkClick r:id="rId23"/>
                </a:rPr>
                <a:t>Namakkal</a:t>
              </a:r>
              <a:r>
                <a:rPr lang="en-US" sz="1000"/>
                <a:t> (Sept 2023)</a:t>
              </a:r>
            </a:p>
          </p:txBody>
        </p:sp>
      </p:grpSp>
    </p:spTree>
    <p:extLst>
      <p:ext uri="{BB962C8B-B14F-4D97-AF65-F5344CB8AC3E}">
        <p14:creationId xmlns:p14="http://schemas.microsoft.com/office/powerpoint/2010/main" val="357528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10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6"/>
                                        </p:tgtEl>
                                        <p:attrNameLst>
                                          <p:attrName>style.visibility</p:attrName>
                                        </p:attrNameLst>
                                      </p:cBhvr>
                                      <p:to>
                                        <p:strVal val="visible"/>
                                      </p:to>
                                    </p:set>
                                    <p:animEffect transition="in" filter="fade">
                                      <p:cBhvr>
                                        <p:cTn id="21"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39F1D4-3C12-B89D-0826-C9D232C452F1}"/>
              </a:ext>
            </a:extLst>
          </p:cNvPr>
          <p:cNvSpPr/>
          <p:nvPr/>
        </p:nvSpPr>
        <p:spPr>
          <a:xfrm>
            <a:off x="7348068" y="4402231"/>
            <a:ext cx="1843200" cy="18432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Half</a:t>
            </a:r>
            <a:br>
              <a:rPr lang="en-US" sz="2800" b="1"/>
            </a:br>
            <a:r>
              <a:rPr lang="en-US" sz="2800" b="1"/>
              <a:t>Fresh</a:t>
            </a:r>
          </a:p>
        </p:txBody>
      </p:sp>
      <p:pic>
        <p:nvPicPr>
          <p:cNvPr id="24" name="Picture 23" descr="A piece of meat on a metal tray&#10;&#10;Description automatically generated">
            <a:extLst>
              <a:ext uri="{FF2B5EF4-FFF2-40B4-BE49-F238E27FC236}">
                <a16:creationId xmlns:a16="http://schemas.microsoft.com/office/drawing/2014/main" id="{A6FE7B1D-70DD-9DD8-9277-A120028A3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571" y="4401734"/>
            <a:ext cx="1844194" cy="1844194"/>
          </a:xfrm>
          <a:prstGeom prst="roundRect">
            <a:avLst/>
          </a:prstGeom>
        </p:spPr>
      </p:pic>
      <p:sp>
        <p:nvSpPr>
          <p:cNvPr id="3" name="Rectangle: Rounded Corners 2">
            <a:extLst>
              <a:ext uri="{FF2B5EF4-FFF2-40B4-BE49-F238E27FC236}">
                <a16:creationId xmlns:a16="http://schemas.microsoft.com/office/drawing/2014/main" id="{C06DB036-DAF9-E32B-F48A-EFDCC657D4AB}"/>
              </a:ext>
            </a:extLst>
          </p:cNvPr>
          <p:cNvSpPr/>
          <p:nvPr/>
        </p:nvSpPr>
        <p:spPr>
          <a:xfrm>
            <a:off x="4900838" y="4402231"/>
            <a:ext cx="1843200" cy="184320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Fresh</a:t>
            </a:r>
          </a:p>
        </p:txBody>
      </p:sp>
      <p:pic>
        <p:nvPicPr>
          <p:cNvPr id="22" name="Picture 21" descr="A close up of meat&#10;&#10;Description automatically generated">
            <a:extLst>
              <a:ext uri="{FF2B5EF4-FFF2-40B4-BE49-F238E27FC236}">
                <a16:creationId xmlns:a16="http://schemas.microsoft.com/office/drawing/2014/main" id="{D14959A7-3243-FE05-E015-776A0A1C3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341" y="4401734"/>
            <a:ext cx="1844194" cy="1844194"/>
          </a:xfrm>
          <a:prstGeom prst="roundRect">
            <a:avLst/>
          </a:prstGeom>
        </p:spPr>
      </p:pic>
      <p:sp>
        <p:nvSpPr>
          <p:cNvPr id="5" name="Rectangle: Rounded Corners 4">
            <a:extLst>
              <a:ext uri="{FF2B5EF4-FFF2-40B4-BE49-F238E27FC236}">
                <a16:creationId xmlns:a16="http://schemas.microsoft.com/office/drawing/2014/main" id="{702D7D62-E4E9-92FA-9349-56BB9B723995}"/>
              </a:ext>
            </a:extLst>
          </p:cNvPr>
          <p:cNvSpPr/>
          <p:nvPr/>
        </p:nvSpPr>
        <p:spPr>
          <a:xfrm>
            <a:off x="9810939" y="4402231"/>
            <a:ext cx="1843200" cy="18432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Spoiled</a:t>
            </a:r>
          </a:p>
        </p:txBody>
      </p:sp>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1626471" cy="313932"/>
          </a:xfrm>
        </p:spPr>
        <p:txBody>
          <a:bodyPr/>
          <a:lstStyle/>
          <a:p>
            <a:r>
              <a:rPr lang="en-US"/>
              <a:t>Dataset Source</a:t>
            </a:r>
          </a:p>
        </p:txBody>
      </p:sp>
      <p:sp>
        <p:nvSpPr>
          <p:cNvPr id="8" name="TextBox 7">
            <a:extLst>
              <a:ext uri="{FF2B5EF4-FFF2-40B4-BE49-F238E27FC236}">
                <a16:creationId xmlns:a16="http://schemas.microsoft.com/office/drawing/2014/main" id="{C43B5BC7-FE14-E621-411F-A36FEC4966EF}"/>
              </a:ext>
            </a:extLst>
          </p:cNvPr>
          <p:cNvSpPr txBox="1"/>
          <p:nvPr/>
        </p:nvSpPr>
        <p:spPr>
          <a:xfrm>
            <a:off x="8570551" y="796474"/>
            <a:ext cx="3515702" cy="2185214"/>
          </a:xfrm>
          <a:prstGeom prst="rect">
            <a:avLst/>
          </a:prstGeom>
          <a:noFill/>
        </p:spPr>
        <p:txBody>
          <a:bodyPr wrap="square" rtlCol="0">
            <a:spAutoFit/>
          </a:bodyPr>
          <a:lstStyle/>
          <a:p>
            <a:r>
              <a:rPr lang="en-US" sz="3200" b="1"/>
              <a:t>Training Set </a:t>
            </a:r>
            <a:r>
              <a:rPr lang="en-US" sz="2400" b="1"/>
              <a:t>(80%)</a:t>
            </a:r>
            <a:br>
              <a:rPr lang="en-US" sz="2400"/>
            </a:br>
            <a:r>
              <a:rPr lang="en-US" sz="2400"/>
              <a:t>1,816 labelled images</a:t>
            </a:r>
          </a:p>
          <a:p>
            <a:endParaRPr lang="en-US" sz="2400"/>
          </a:p>
          <a:p>
            <a:r>
              <a:rPr lang="en-US" sz="3200" b="1"/>
              <a:t>Validation Set </a:t>
            </a:r>
            <a:r>
              <a:rPr lang="en-US" sz="2400" b="1"/>
              <a:t>(20%)</a:t>
            </a:r>
          </a:p>
          <a:p>
            <a:r>
              <a:rPr lang="en-US" sz="2400"/>
              <a:t>452 labelled images</a:t>
            </a:r>
          </a:p>
        </p:txBody>
      </p:sp>
      <p:grpSp>
        <p:nvGrpSpPr>
          <p:cNvPr id="15" name="Group 14">
            <a:extLst>
              <a:ext uri="{FF2B5EF4-FFF2-40B4-BE49-F238E27FC236}">
                <a16:creationId xmlns:a16="http://schemas.microsoft.com/office/drawing/2014/main" id="{9E722B98-088A-C301-3B61-5FD15D4F0E81}"/>
              </a:ext>
            </a:extLst>
          </p:cNvPr>
          <p:cNvGrpSpPr/>
          <p:nvPr/>
        </p:nvGrpSpPr>
        <p:grpSpPr>
          <a:xfrm>
            <a:off x="755733" y="824831"/>
            <a:ext cx="7071389" cy="2128501"/>
            <a:chOff x="755733" y="1367690"/>
            <a:chExt cx="5916916" cy="1781003"/>
          </a:xfrm>
        </p:grpSpPr>
        <p:sp>
          <p:nvSpPr>
            <p:cNvPr id="14" name="Rectangle: Rounded Corners 13">
              <a:extLst>
                <a:ext uri="{FF2B5EF4-FFF2-40B4-BE49-F238E27FC236}">
                  <a16:creationId xmlns:a16="http://schemas.microsoft.com/office/drawing/2014/main" id="{39312633-7D28-8690-B0A4-F8864D3926D1}"/>
                </a:ext>
              </a:extLst>
            </p:cNvPr>
            <p:cNvSpPr/>
            <p:nvPr/>
          </p:nvSpPr>
          <p:spPr>
            <a:xfrm>
              <a:off x="755733" y="1367690"/>
              <a:ext cx="5916916" cy="178100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FFEAD9-A538-BD8C-8E31-AA250811B7E9}"/>
                </a:ext>
              </a:extLst>
            </p:cNvPr>
            <p:cNvPicPr>
              <a:picLocks noChangeAspect="1"/>
            </p:cNvPicPr>
            <p:nvPr/>
          </p:nvPicPr>
          <p:blipFill rotWithShape="1">
            <a:blip r:embed="rId5">
              <a:clrChange>
                <a:clrFrom>
                  <a:srgbClr val="FFFFFF"/>
                </a:clrFrom>
                <a:clrTo>
                  <a:srgbClr val="FFFFFF">
                    <a:alpha val="0"/>
                  </a:srgbClr>
                </a:clrTo>
              </a:clrChange>
            </a:blip>
            <a:srcRect t="4132"/>
            <a:stretch/>
          </p:blipFill>
          <p:spPr>
            <a:xfrm>
              <a:off x="755733" y="1397275"/>
              <a:ext cx="5914769" cy="1505197"/>
            </a:xfrm>
            <a:prstGeom prst="roundRect">
              <a:avLst/>
            </a:prstGeom>
          </p:spPr>
        </p:pic>
        <p:sp>
          <p:nvSpPr>
            <p:cNvPr id="13" name="TextBox 12">
              <a:extLst>
                <a:ext uri="{FF2B5EF4-FFF2-40B4-BE49-F238E27FC236}">
                  <a16:creationId xmlns:a16="http://schemas.microsoft.com/office/drawing/2014/main" id="{2DBBAD08-CFA4-C575-F6B5-FBE241D3A472}"/>
                </a:ext>
              </a:extLst>
            </p:cNvPr>
            <p:cNvSpPr txBox="1"/>
            <p:nvPr/>
          </p:nvSpPr>
          <p:spPr>
            <a:xfrm>
              <a:off x="2121066" y="2902472"/>
              <a:ext cx="3184102" cy="246221"/>
            </a:xfrm>
            <a:prstGeom prst="rect">
              <a:avLst/>
            </a:prstGeom>
            <a:noFill/>
          </p:spPr>
          <p:txBody>
            <a:bodyPr wrap="square">
              <a:spAutoFit/>
            </a:bodyPr>
            <a:lstStyle/>
            <a:p>
              <a:pPr algn="ctr"/>
              <a:r>
                <a:rPr lang="en-US" sz="1000"/>
                <a:t>Source: </a:t>
              </a:r>
              <a:r>
                <a:rPr lang="en-US" sz="1000">
                  <a:hlinkClick r:id="rId6"/>
                </a:rPr>
                <a:t>Meat Freshness Image Dataset (kaggle.com)</a:t>
              </a:r>
              <a:endParaRPr lang="en-US" sz="1000"/>
            </a:p>
          </p:txBody>
        </p:sp>
      </p:grpSp>
      <p:grpSp>
        <p:nvGrpSpPr>
          <p:cNvPr id="20" name="Group 19">
            <a:extLst>
              <a:ext uri="{FF2B5EF4-FFF2-40B4-BE49-F238E27FC236}">
                <a16:creationId xmlns:a16="http://schemas.microsoft.com/office/drawing/2014/main" id="{97EE20EA-26E1-0138-207C-37D1D7131041}"/>
              </a:ext>
            </a:extLst>
          </p:cNvPr>
          <p:cNvGrpSpPr/>
          <p:nvPr/>
        </p:nvGrpSpPr>
        <p:grpSpPr>
          <a:xfrm>
            <a:off x="755733" y="3676009"/>
            <a:ext cx="3447712" cy="2858570"/>
            <a:chOff x="209888" y="3676009"/>
            <a:chExt cx="3447712" cy="2858570"/>
          </a:xfrm>
        </p:grpSpPr>
        <p:sp>
          <p:nvSpPr>
            <p:cNvPr id="19" name="Rectangle: Rounded Corners 18">
              <a:extLst>
                <a:ext uri="{FF2B5EF4-FFF2-40B4-BE49-F238E27FC236}">
                  <a16:creationId xmlns:a16="http://schemas.microsoft.com/office/drawing/2014/main" id="{68E10CDF-2160-3C8E-DF81-E0F26A6413EF}"/>
                </a:ext>
              </a:extLst>
            </p:cNvPr>
            <p:cNvSpPr/>
            <p:nvPr/>
          </p:nvSpPr>
          <p:spPr>
            <a:xfrm>
              <a:off x="482682" y="4067605"/>
              <a:ext cx="2902124" cy="246697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196ECDA-ADC8-F046-6DB7-A054CC80ABF2}"/>
                </a:ext>
              </a:extLst>
            </p:cNvPr>
            <p:cNvGrpSpPr/>
            <p:nvPr/>
          </p:nvGrpSpPr>
          <p:grpSpPr>
            <a:xfrm>
              <a:off x="755733" y="4562670"/>
              <a:ext cx="2356022" cy="1868441"/>
              <a:chOff x="755733" y="4468812"/>
              <a:chExt cx="2356022" cy="1868441"/>
            </a:xfrm>
          </p:grpSpPr>
          <p:sp>
            <p:nvSpPr>
              <p:cNvPr id="9" name="TextBox 8">
                <a:extLst>
                  <a:ext uri="{FF2B5EF4-FFF2-40B4-BE49-F238E27FC236}">
                    <a16:creationId xmlns:a16="http://schemas.microsoft.com/office/drawing/2014/main" id="{BCD01BCB-0490-BB17-413B-E0C278B0EE6B}"/>
                  </a:ext>
                </a:extLst>
              </p:cNvPr>
              <p:cNvSpPr txBox="1"/>
              <p:nvPr/>
            </p:nvSpPr>
            <p:spPr>
              <a:xfrm>
                <a:off x="755733" y="4468812"/>
                <a:ext cx="2356022" cy="461665"/>
              </a:xfrm>
              <a:prstGeom prst="rect">
                <a:avLst/>
              </a:prstGeom>
              <a:noFill/>
            </p:spPr>
            <p:txBody>
              <a:bodyPr wrap="square" rtlCol="0">
                <a:spAutoFit/>
              </a:bodyPr>
              <a:lstStyle/>
              <a:p>
                <a:pPr algn="ctr"/>
                <a:r>
                  <a:rPr lang="en-US" sz="2400" b="1">
                    <a:solidFill>
                      <a:srgbClr val="92D050"/>
                    </a:solidFill>
                  </a:rPr>
                  <a:t>Fresh</a:t>
                </a:r>
                <a:endParaRPr lang="en-US" sz="2400">
                  <a:solidFill>
                    <a:srgbClr val="92D050"/>
                  </a:solidFill>
                </a:endParaRPr>
              </a:p>
            </p:txBody>
          </p:sp>
          <p:sp>
            <p:nvSpPr>
              <p:cNvPr id="10" name="TextBox 9">
                <a:extLst>
                  <a:ext uri="{FF2B5EF4-FFF2-40B4-BE49-F238E27FC236}">
                    <a16:creationId xmlns:a16="http://schemas.microsoft.com/office/drawing/2014/main" id="{DE9D06BF-DE85-5FC3-A60F-BED7CE166FA7}"/>
                  </a:ext>
                </a:extLst>
              </p:cNvPr>
              <p:cNvSpPr txBox="1"/>
              <p:nvPr/>
            </p:nvSpPr>
            <p:spPr>
              <a:xfrm>
                <a:off x="755733" y="5129212"/>
                <a:ext cx="2356022" cy="461665"/>
              </a:xfrm>
              <a:prstGeom prst="rect">
                <a:avLst/>
              </a:prstGeom>
              <a:noFill/>
            </p:spPr>
            <p:txBody>
              <a:bodyPr wrap="square" rtlCol="0">
                <a:spAutoFit/>
              </a:bodyPr>
              <a:lstStyle/>
              <a:p>
                <a:pPr algn="ctr"/>
                <a:r>
                  <a:rPr lang="en-US" sz="2400" b="1">
                    <a:solidFill>
                      <a:srgbClr val="FFC000"/>
                    </a:solidFill>
                  </a:rPr>
                  <a:t>Half-Fresh</a:t>
                </a:r>
                <a:endParaRPr lang="en-US" sz="2400">
                  <a:solidFill>
                    <a:srgbClr val="FFC000"/>
                  </a:solidFill>
                </a:endParaRPr>
              </a:p>
            </p:txBody>
          </p:sp>
          <p:sp>
            <p:nvSpPr>
              <p:cNvPr id="11" name="TextBox 10">
                <a:extLst>
                  <a:ext uri="{FF2B5EF4-FFF2-40B4-BE49-F238E27FC236}">
                    <a16:creationId xmlns:a16="http://schemas.microsoft.com/office/drawing/2014/main" id="{C1EDE1AD-D87F-6189-4B55-5990D4D36BBA}"/>
                  </a:ext>
                </a:extLst>
              </p:cNvPr>
              <p:cNvSpPr txBox="1"/>
              <p:nvPr/>
            </p:nvSpPr>
            <p:spPr>
              <a:xfrm>
                <a:off x="755733" y="5875588"/>
                <a:ext cx="2356022" cy="461665"/>
              </a:xfrm>
              <a:prstGeom prst="rect">
                <a:avLst/>
              </a:prstGeom>
              <a:noFill/>
            </p:spPr>
            <p:txBody>
              <a:bodyPr wrap="square" rtlCol="0">
                <a:spAutoFit/>
              </a:bodyPr>
              <a:lstStyle/>
              <a:p>
                <a:pPr algn="ctr"/>
                <a:r>
                  <a:rPr lang="en-US" sz="2400" b="1">
                    <a:solidFill>
                      <a:srgbClr val="FF0000"/>
                    </a:solidFill>
                  </a:rPr>
                  <a:t>Spoiled</a:t>
                </a:r>
                <a:endParaRPr lang="en-US" sz="2400">
                  <a:solidFill>
                    <a:srgbClr val="FF0000"/>
                  </a:solidFill>
                </a:endParaRPr>
              </a:p>
            </p:txBody>
          </p:sp>
        </p:grpSp>
        <p:sp>
          <p:nvSpPr>
            <p:cNvPr id="17" name="TextBox 16">
              <a:extLst>
                <a:ext uri="{FF2B5EF4-FFF2-40B4-BE49-F238E27FC236}">
                  <a16:creationId xmlns:a16="http://schemas.microsoft.com/office/drawing/2014/main" id="{F90B3B21-F1AF-74F1-7A54-6939DE614785}"/>
                </a:ext>
              </a:extLst>
            </p:cNvPr>
            <p:cNvSpPr txBox="1"/>
            <p:nvPr/>
          </p:nvSpPr>
          <p:spPr>
            <a:xfrm>
              <a:off x="209888" y="3676009"/>
              <a:ext cx="3447712" cy="783193"/>
            </a:xfrm>
            <a:prstGeom prst="roundRect">
              <a:avLst/>
            </a:prstGeom>
            <a:solidFill>
              <a:srgbClr val="E7E6E6"/>
            </a:solidFill>
            <a:ln>
              <a:solidFill>
                <a:schemeClr val="tx1"/>
              </a:solidFill>
            </a:ln>
          </p:spPr>
          <p:txBody>
            <a:bodyPr wrap="square" rtlCol="0">
              <a:spAutoFit/>
            </a:bodyPr>
            <a:lstStyle/>
            <a:p>
              <a:pPr algn="ctr"/>
              <a:r>
                <a:rPr lang="en-US" sz="4000" b="1"/>
                <a:t>Classification</a:t>
              </a:r>
              <a:endParaRPr lang="en-US" sz="4000"/>
            </a:p>
          </p:txBody>
        </p:sp>
      </p:grpSp>
      <p:pic>
        <p:nvPicPr>
          <p:cNvPr id="26" name="Picture 25" descr="Close-up of a piece of meat&#10;&#10;Description automatically generated">
            <a:extLst>
              <a:ext uri="{FF2B5EF4-FFF2-40B4-BE49-F238E27FC236}">
                <a16:creationId xmlns:a16="http://schemas.microsoft.com/office/drawing/2014/main" id="{2D99396C-02F0-7B9F-BAAD-2B2D0CFF3B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0939" y="4401734"/>
            <a:ext cx="1844194" cy="1844194"/>
          </a:xfrm>
          <a:prstGeom prst="roundRect">
            <a:avLst/>
          </a:prstGeom>
        </p:spPr>
      </p:pic>
    </p:spTree>
    <p:extLst>
      <p:ext uri="{BB962C8B-B14F-4D97-AF65-F5344CB8AC3E}">
        <p14:creationId xmlns:p14="http://schemas.microsoft.com/office/powerpoint/2010/main" val="13011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000"/>
                                        <p:tgtEl>
                                          <p:spTgt spid="22"/>
                                        </p:tgtEl>
                                        <p:attrNameLst>
                                          <p:attrName>ppt_w</p:attrName>
                                        </p:attrNameLst>
                                      </p:cBhvr>
                                      <p:tavLst>
                                        <p:tav tm="0">
                                          <p:val>
                                            <p:strVal val="ppt_w"/>
                                          </p:val>
                                        </p:tav>
                                        <p:tav tm="100000">
                                          <p:val>
                                            <p:fltVal val="0"/>
                                          </p:val>
                                        </p:tav>
                                      </p:tavLst>
                                    </p:anim>
                                    <p:anim calcmode="lin" valueType="num">
                                      <p:cBhvr>
                                        <p:cTn id="7" dur="1000"/>
                                        <p:tgtEl>
                                          <p:spTgt spid="22"/>
                                        </p:tgtEl>
                                        <p:attrNameLst>
                                          <p:attrName>ppt_h</p:attrName>
                                        </p:attrNameLst>
                                      </p:cBhvr>
                                      <p:tavLst>
                                        <p:tav tm="0">
                                          <p:val>
                                            <p:strVal val="ppt_h"/>
                                          </p:val>
                                        </p:tav>
                                        <p:tav tm="100000">
                                          <p:val>
                                            <p:fltVal val="0"/>
                                          </p:val>
                                        </p:tav>
                                      </p:tavLst>
                                    </p:anim>
                                    <p:animEffect transition="out" filter="fade">
                                      <p:cBhvr>
                                        <p:cTn id="8" dur="1000"/>
                                        <p:tgtEl>
                                          <p:spTgt spid="22"/>
                                        </p:tgtEl>
                                      </p:cBhvr>
                                    </p:animEffect>
                                    <p:set>
                                      <p:cBhvr>
                                        <p:cTn id="9" dur="1" fill="hold">
                                          <p:stCondLst>
                                            <p:cond delay="999"/>
                                          </p:stCondLst>
                                        </p:cTn>
                                        <p:tgtEl>
                                          <p:spTgt spid="22"/>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1000"/>
                                        <p:tgtEl>
                                          <p:spTgt spid="24"/>
                                        </p:tgtEl>
                                        <p:attrNameLst>
                                          <p:attrName>ppt_w</p:attrName>
                                        </p:attrNameLst>
                                      </p:cBhvr>
                                      <p:tavLst>
                                        <p:tav tm="0">
                                          <p:val>
                                            <p:strVal val="ppt_w"/>
                                          </p:val>
                                        </p:tav>
                                        <p:tav tm="100000">
                                          <p:val>
                                            <p:fltVal val="0"/>
                                          </p:val>
                                        </p:tav>
                                      </p:tavLst>
                                    </p:anim>
                                    <p:anim calcmode="lin" valueType="num">
                                      <p:cBhvr>
                                        <p:cTn id="12" dur="1000"/>
                                        <p:tgtEl>
                                          <p:spTgt spid="24"/>
                                        </p:tgtEl>
                                        <p:attrNameLst>
                                          <p:attrName>ppt_h</p:attrName>
                                        </p:attrNameLst>
                                      </p:cBhvr>
                                      <p:tavLst>
                                        <p:tav tm="0">
                                          <p:val>
                                            <p:strVal val="ppt_h"/>
                                          </p:val>
                                        </p:tav>
                                        <p:tav tm="100000">
                                          <p:val>
                                            <p:fltVal val="0"/>
                                          </p:val>
                                        </p:tav>
                                      </p:tavLst>
                                    </p:anim>
                                    <p:animEffect transition="out" filter="fade">
                                      <p:cBhvr>
                                        <p:cTn id="13" dur="1000"/>
                                        <p:tgtEl>
                                          <p:spTgt spid="24"/>
                                        </p:tgtEl>
                                      </p:cBhvr>
                                    </p:animEffect>
                                    <p:set>
                                      <p:cBhvr>
                                        <p:cTn id="14" dur="1" fill="hold">
                                          <p:stCondLst>
                                            <p:cond delay="999"/>
                                          </p:stCondLst>
                                        </p:cTn>
                                        <p:tgtEl>
                                          <p:spTgt spid="24"/>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1000"/>
                                        <p:tgtEl>
                                          <p:spTgt spid="26"/>
                                        </p:tgtEl>
                                        <p:attrNameLst>
                                          <p:attrName>ppt_w</p:attrName>
                                        </p:attrNameLst>
                                      </p:cBhvr>
                                      <p:tavLst>
                                        <p:tav tm="0">
                                          <p:val>
                                            <p:strVal val="ppt_w"/>
                                          </p:val>
                                        </p:tav>
                                        <p:tav tm="100000">
                                          <p:val>
                                            <p:fltVal val="0"/>
                                          </p:val>
                                        </p:tav>
                                      </p:tavLst>
                                    </p:anim>
                                    <p:anim calcmode="lin" valueType="num">
                                      <p:cBhvr>
                                        <p:cTn id="17" dur="1000"/>
                                        <p:tgtEl>
                                          <p:spTgt spid="26"/>
                                        </p:tgtEl>
                                        <p:attrNameLst>
                                          <p:attrName>ppt_h</p:attrName>
                                        </p:attrNameLst>
                                      </p:cBhvr>
                                      <p:tavLst>
                                        <p:tav tm="0">
                                          <p:val>
                                            <p:strVal val="ppt_h"/>
                                          </p:val>
                                        </p:tav>
                                        <p:tav tm="100000">
                                          <p:val>
                                            <p:fltVal val="0"/>
                                          </p:val>
                                        </p:tav>
                                      </p:tavLst>
                                    </p:anim>
                                    <p:animEffect transition="out" filter="fade">
                                      <p:cBhvr>
                                        <p:cTn id="18" dur="1000"/>
                                        <p:tgtEl>
                                          <p:spTgt spid="26"/>
                                        </p:tgtEl>
                                      </p:cBhvr>
                                    </p:animEffect>
                                    <p:set>
                                      <p:cBhvr>
                                        <p:cTn id="19" dur="1" fill="hold">
                                          <p:stCondLst>
                                            <p:cond delay="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FCF3C-BC2A-FC0E-C7A0-DEA97C3040A3}"/>
              </a:ext>
            </a:extLst>
          </p:cNvPr>
          <p:cNvSpPr>
            <a:spLocks noGrp="1"/>
          </p:cNvSpPr>
          <p:nvPr>
            <p:ph type="body" sz="quarter" idx="11"/>
          </p:nvPr>
        </p:nvSpPr>
        <p:spPr>
          <a:xfrm>
            <a:off x="123825" y="136525"/>
            <a:ext cx="1105495" cy="313932"/>
          </a:xfrm>
        </p:spPr>
        <p:txBody>
          <a:bodyPr/>
          <a:lstStyle/>
          <a:p>
            <a:r>
              <a:rPr lang="en-US"/>
              <a:t>Approach</a:t>
            </a:r>
          </a:p>
        </p:txBody>
      </p:sp>
      <p:grpSp>
        <p:nvGrpSpPr>
          <p:cNvPr id="19" name="Group 18">
            <a:extLst>
              <a:ext uri="{FF2B5EF4-FFF2-40B4-BE49-F238E27FC236}">
                <a16:creationId xmlns:a16="http://schemas.microsoft.com/office/drawing/2014/main" id="{3531265C-38AD-E570-EC3C-80CEC650E5CE}"/>
              </a:ext>
            </a:extLst>
          </p:cNvPr>
          <p:cNvGrpSpPr/>
          <p:nvPr/>
        </p:nvGrpSpPr>
        <p:grpSpPr>
          <a:xfrm>
            <a:off x="348343" y="1396513"/>
            <a:ext cx="5558971" cy="4407329"/>
            <a:chOff x="348343" y="1574313"/>
            <a:chExt cx="5558971" cy="4407329"/>
          </a:xfrm>
        </p:grpSpPr>
        <p:sp>
          <p:nvSpPr>
            <p:cNvPr id="17" name="Rectangle: Rounded Corners 16">
              <a:extLst>
                <a:ext uri="{FF2B5EF4-FFF2-40B4-BE49-F238E27FC236}">
                  <a16:creationId xmlns:a16="http://schemas.microsoft.com/office/drawing/2014/main" id="{8F42BC46-2771-6B80-5C00-26BEEDF3F9B2}"/>
                </a:ext>
              </a:extLst>
            </p:cNvPr>
            <p:cNvSpPr/>
            <p:nvPr/>
          </p:nvSpPr>
          <p:spPr>
            <a:xfrm>
              <a:off x="348343" y="1928256"/>
              <a:ext cx="5558971" cy="4053386"/>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1B614E0-52A9-D9C8-1A91-80B67EEE0BDA}"/>
                </a:ext>
              </a:extLst>
            </p:cNvPr>
            <p:cNvSpPr/>
            <p:nvPr/>
          </p:nvSpPr>
          <p:spPr>
            <a:xfrm>
              <a:off x="879931" y="1574313"/>
              <a:ext cx="4495794" cy="783193"/>
            </a:xfrm>
            <a:prstGeom prst="roundRect">
              <a:avLst/>
            </a:prstGeom>
            <a:solidFill>
              <a:schemeClr val="bg1"/>
            </a:solidFill>
            <a:ln>
              <a:solidFill>
                <a:schemeClr val="tx1"/>
              </a:solidFill>
            </a:ln>
          </p:spPr>
          <p:txBody>
            <a:bodyPr wrap="square" lIns="91440" tIns="45720" rIns="91440" bIns="45720">
              <a:spAutoFit/>
            </a:bodyPr>
            <a:lstStyle/>
            <a:p>
              <a:pPr algn="ctr"/>
              <a:r>
                <a:rPr lang="en-US" sz="4000" b="1" cap="none" spc="0">
                  <a:ln w="0"/>
                  <a:solidFill>
                    <a:schemeClr val="tx1"/>
                  </a:solidFill>
                </a:rPr>
                <a:t>Image Classification</a:t>
              </a:r>
            </a:p>
          </p:txBody>
        </p:sp>
        <p:sp>
          <p:nvSpPr>
            <p:cNvPr id="4" name="TextBox 3">
              <a:extLst>
                <a:ext uri="{FF2B5EF4-FFF2-40B4-BE49-F238E27FC236}">
                  <a16:creationId xmlns:a16="http://schemas.microsoft.com/office/drawing/2014/main" id="{3B9BC2ED-F2FA-4C70-7867-C6E9A1E4DCDF}"/>
                </a:ext>
              </a:extLst>
            </p:cNvPr>
            <p:cNvSpPr txBox="1"/>
            <p:nvPr/>
          </p:nvSpPr>
          <p:spPr>
            <a:xfrm>
              <a:off x="771978" y="2324749"/>
              <a:ext cx="4711700" cy="3461845"/>
            </a:xfrm>
            <a:prstGeom prst="rect">
              <a:avLst/>
            </a:prstGeom>
            <a:noFill/>
          </p:spPr>
          <p:txBody>
            <a:bodyPr wrap="square" rtlCol="0">
              <a:spAutoFit/>
            </a:bodyPr>
            <a:lstStyle/>
            <a:p>
              <a:pPr algn="ctr">
                <a:lnSpc>
                  <a:spcPct val="160000"/>
                </a:lnSpc>
              </a:pPr>
              <a:r>
                <a:rPr lang="en-US" sz="2800" b="1">
                  <a:solidFill>
                    <a:schemeClr val="bg1"/>
                  </a:solidFill>
                </a:rPr>
                <a:t>Logistic Regression</a:t>
              </a:r>
            </a:p>
            <a:p>
              <a:pPr algn="ctr">
                <a:lnSpc>
                  <a:spcPct val="160000"/>
                </a:lnSpc>
              </a:pPr>
              <a:r>
                <a:rPr lang="en-US" sz="2800" b="1">
                  <a:solidFill>
                    <a:srgbClr val="76A8BC"/>
                  </a:solidFill>
                </a:rPr>
                <a:t>Naïve Bayes Classifier</a:t>
              </a:r>
            </a:p>
            <a:p>
              <a:pPr algn="ctr">
                <a:lnSpc>
                  <a:spcPct val="160000"/>
                </a:lnSpc>
              </a:pPr>
              <a:r>
                <a:rPr lang="en-US" sz="2800" b="1">
                  <a:solidFill>
                    <a:srgbClr val="6AA0B6"/>
                  </a:solidFill>
                </a:rPr>
                <a:t>Random Forest</a:t>
              </a:r>
            </a:p>
            <a:p>
              <a:pPr algn="ctr">
                <a:lnSpc>
                  <a:spcPct val="160000"/>
                </a:lnSpc>
              </a:pPr>
              <a:r>
                <a:rPr lang="en-US" sz="2800" b="1">
                  <a:solidFill>
                    <a:schemeClr val="accent1">
                      <a:lumMod val="75000"/>
                    </a:schemeClr>
                  </a:solidFill>
                </a:rPr>
                <a:t>Artificial Neural Network</a:t>
              </a:r>
            </a:p>
            <a:p>
              <a:pPr algn="ctr">
                <a:lnSpc>
                  <a:spcPct val="160000"/>
                </a:lnSpc>
              </a:pPr>
              <a:r>
                <a:rPr lang="en-US" sz="2800" b="1">
                  <a:solidFill>
                    <a:srgbClr val="305462"/>
                  </a:solidFill>
                </a:rPr>
                <a:t>Convolutional Neural Network</a:t>
              </a:r>
            </a:p>
          </p:txBody>
        </p:sp>
      </p:grpSp>
      <p:grpSp>
        <p:nvGrpSpPr>
          <p:cNvPr id="21" name="Group 20">
            <a:extLst>
              <a:ext uri="{FF2B5EF4-FFF2-40B4-BE49-F238E27FC236}">
                <a16:creationId xmlns:a16="http://schemas.microsoft.com/office/drawing/2014/main" id="{897B7717-BF8A-E166-2E3E-BB99A44EC7DB}"/>
              </a:ext>
            </a:extLst>
          </p:cNvPr>
          <p:cNvGrpSpPr/>
          <p:nvPr/>
        </p:nvGrpSpPr>
        <p:grpSpPr>
          <a:xfrm>
            <a:off x="6284686" y="1396512"/>
            <a:ext cx="5558971" cy="4407330"/>
            <a:chOff x="6284686" y="1574312"/>
            <a:chExt cx="5558971" cy="4407330"/>
          </a:xfrm>
        </p:grpSpPr>
        <p:sp>
          <p:nvSpPr>
            <p:cNvPr id="20" name="Rectangle: Rounded Corners 19">
              <a:extLst>
                <a:ext uri="{FF2B5EF4-FFF2-40B4-BE49-F238E27FC236}">
                  <a16:creationId xmlns:a16="http://schemas.microsoft.com/office/drawing/2014/main" id="{4EAD5496-8BD4-E92C-05F1-DDA499BC72EC}"/>
                </a:ext>
              </a:extLst>
            </p:cNvPr>
            <p:cNvSpPr/>
            <p:nvPr/>
          </p:nvSpPr>
          <p:spPr>
            <a:xfrm>
              <a:off x="6284686" y="1928256"/>
              <a:ext cx="5558971" cy="405338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C17ACD-F59E-5841-5ED0-41FE0F8A26C1}"/>
                </a:ext>
              </a:extLst>
            </p:cNvPr>
            <p:cNvPicPr>
              <a:picLocks noChangeAspect="1"/>
            </p:cNvPicPr>
            <p:nvPr/>
          </p:nvPicPr>
          <p:blipFill>
            <a:blip r:embed="rId2"/>
            <a:stretch>
              <a:fillRect/>
            </a:stretch>
          </p:blipFill>
          <p:spPr>
            <a:xfrm>
              <a:off x="8632199" y="2544390"/>
              <a:ext cx="734125" cy="734125"/>
            </a:xfrm>
            <a:prstGeom prst="rect">
              <a:avLst/>
            </a:prstGeom>
          </p:spPr>
        </p:pic>
        <p:pic>
          <p:nvPicPr>
            <p:cNvPr id="9" name="Picture 8">
              <a:extLst>
                <a:ext uri="{FF2B5EF4-FFF2-40B4-BE49-F238E27FC236}">
                  <a16:creationId xmlns:a16="http://schemas.microsoft.com/office/drawing/2014/main" id="{E0ADEF5E-6666-E0D7-EDF2-8057217E7716}"/>
                </a:ext>
              </a:extLst>
            </p:cNvPr>
            <p:cNvPicPr>
              <a:picLocks noChangeAspect="1"/>
            </p:cNvPicPr>
            <p:nvPr/>
          </p:nvPicPr>
          <p:blipFill>
            <a:blip r:embed="rId3"/>
            <a:stretch>
              <a:fillRect/>
            </a:stretch>
          </p:blipFill>
          <p:spPr>
            <a:xfrm>
              <a:off x="6640703" y="4979249"/>
              <a:ext cx="734125" cy="734125"/>
            </a:xfrm>
            <a:prstGeom prst="rect">
              <a:avLst/>
            </a:prstGeom>
          </p:spPr>
        </p:pic>
        <p:pic>
          <p:nvPicPr>
            <p:cNvPr id="10" name="Picture 9">
              <a:extLst>
                <a:ext uri="{FF2B5EF4-FFF2-40B4-BE49-F238E27FC236}">
                  <a16:creationId xmlns:a16="http://schemas.microsoft.com/office/drawing/2014/main" id="{75466AF9-2B80-6D07-C5CB-9A9D6A05CFF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632197" y="4959896"/>
              <a:ext cx="734126" cy="734126"/>
            </a:xfrm>
            <a:prstGeom prst="rect">
              <a:avLst/>
            </a:prstGeom>
          </p:spPr>
        </p:pic>
        <p:pic>
          <p:nvPicPr>
            <p:cNvPr id="11" name="Picture 10">
              <a:extLst>
                <a:ext uri="{FF2B5EF4-FFF2-40B4-BE49-F238E27FC236}">
                  <a16:creationId xmlns:a16="http://schemas.microsoft.com/office/drawing/2014/main" id="{8BF4C97E-72C8-DE6C-5564-E062D056A4F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93297" y="3700643"/>
              <a:ext cx="897401" cy="897401"/>
            </a:xfrm>
            <a:prstGeom prst="rect">
              <a:avLst/>
            </a:prstGeom>
          </p:spPr>
        </p:pic>
        <p:pic>
          <p:nvPicPr>
            <p:cNvPr id="12" name="Picture 11">
              <a:extLst>
                <a:ext uri="{FF2B5EF4-FFF2-40B4-BE49-F238E27FC236}">
                  <a16:creationId xmlns:a16="http://schemas.microsoft.com/office/drawing/2014/main" id="{7D7AF141-E19D-496B-D21B-F038D7DAC64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502712" y="3610323"/>
              <a:ext cx="734125" cy="976310"/>
            </a:xfrm>
            <a:prstGeom prst="rect">
              <a:avLst/>
            </a:prstGeom>
          </p:spPr>
        </p:pic>
        <p:pic>
          <p:nvPicPr>
            <p:cNvPr id="13" name="Picture 12">
              <a:extLst>
                <a:ext uri="{FF2B5EF4-FFF2-40B4-BE49-F238E27FC236}">
                  <a16:creationId xmlns:a16="http://schemas.microsoft.com/office/drawing/2014/main" id="{DD13386B-EB84-3470-9013-FB85BACC9BB3}"/>
                </a:ext>
              </a:extLst>
            </p:cNvPr>
            <p:cNvPicPr>
              <a:picLocks noChangeAspect="1"/>
            </p:cNvPicPr>
            <p:nvPr/>
          </p:nvPicPr>
          <p:blipFill>
            <a:blip r:embed="rId7">
              <a:clrChange>
                <a:clrFrom>
                  <a:srgbClr val="FDFDFD"/>
                </a:clrFrom>
                <a:clrTo>
                  <a:srgbClr val="FDFDFD">
                    <a:alpha val="0"/>
                  </a:srgbClr>
                </a:clrTo>
              </a:clrChange>
            </a:blip>
            <a:stretch>
              <a:fillRect/>
            </a:stretch>
          </p:blipFill>
          <p:spPr>
            <a:xfrm>
              <a:off x="8097518" y="3666963"/>
              <a:ext cx="1798375" cy="998097"/>
            </a:xfrm>
            <a:prstGeom prst="rect">
              <a:avLst/>
            </a:prstGeom>
          </p:spPr>
        </p:pic>
        <p:pic>
          <p:nvPicPr>
            <p:cNvPr id="14" name="Picture 13">
              <a:extLst>
                <a:ext uri="{FF2B5EF4-FFF2-40B4-BE49-F238E27FC236}">
                  <a16:creationId xmlns:a16="http://schemas.microsoft.com/office/drawing/2014/main" id="{9C7BF09B-E09C-CE7D-64E6-D2EB3F8137C9}"/>
                </a:ext>
              </a:extLst>
            </p:cNvPr>
            <p:cNvPicPr>
              <a:picLocks noChangeAspect="1"/>
            </p:cNvPicPr>
            <p:nvPr/>
          </p:nvPicPr>
          <p:blipFill>
            <a:blip r:embed="rId8"/>
            <a:stretch>
              <a:fillRect/>
            </a:stretch>
          </p:blipFill>
          <p:spPr>
            <a:xfrm>
              <a:off x="10099712" y="4959896"/>
              <a:ext cx="1320310" cy="815986"/>
            </a:xfrm>
            <a:prstGeom prst="rect">
              <a:avLst/>
            </a:prstGeom>
          </p:spPr>
        </p:pic>
        <p:sp>
          <p:nvSpPr>
            <p:cNvPr id="18" name="Rectangle: Rounded Corners 17">
              <a:extLst>
                <a:ext uri="{FF2B5EF4-FFF2-40B4-BE49-F238E27FC236}">
                  <a16:creationId xmlns:a16="http://schemas.microsoft.com/office/drawing/2014/main" id="{9B0E94A8-2763-C882-D395-4CB3F693096A}"/>
                </a:ext>
              </a:extLst>
            </p:cNvPr>
            <p:cNvSpPr/>
            <p:nvPr/>
          </p:nvSpPr>
          <p:spPr>
            <a:xfrm>
              <a:off x="6816275" y="1574312"/>
              <a:ext cx="4495794" cy="783193"/>
            </a:xfrm>
            <a:prstGeom prst="roundRect">
              <a:avLst/>
            </a:prstGeom>
            <a:solidFill>
              <a:schemeClr val="bg1"/>
            </a:solidFill>
            <a:ln>
              <a:solidFill>
                <a:schemeClr val="tx1"/>
              </a:solidFill>
            </a:ln>
          </p:spPr>
          <p:txBody>
            <a:bodyPr wrap="square" lIns="91440" tIns="45720" rIns="91440" bIns="45720">
              <a:spAutoFit/>
            </a:bodyPr>
            <a:lstStyle/>
            <a:p>
              <a:pPr algn="ctr"/>
              <a:r>
                <a:rPr lang="en-US" sz="4000" b="1" cap="none" spc="0">
                  <a:ln w="0"/>
                  <a:solidFill>
                    <a:schemeClr val="tx1"/>
                  </a:solidFill>
                </a:rPr>
                <a:t>Tools</a:t>
              </a:r>
            </a:p>
          </p:txBody>
        </p:sp>
      </p:grpSp>
    </p:spTree>
    <p:extLst>
      <p:ext uri="{BB962C8B-B14F-4D97-AF65-F5344CB8AC3E}">
        <p14:creationId xmlns:p14="http://schemas.microsoft.com/office/powerpoint/2010/main" val="1300238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8C9D13-935E-0CCF-34E6-886E379CF2EA}"/>
              </a:ext>
            </a:extLst>
          </p:cNvPr>
          <p:cNvSpPr>
            <a:spLocks noGrp="1"/>
          </p:cNvSpPr>
          <p:nvPr>
            <p:ph type="body" sz="quarter" idx="11"/>
          </p:nvPr>
        </p:nvSpPr>
        <p:spPr>
          <a:xfrm>
            <a:off x="123825" y="136525"/>
            <a:ext cx="2172198" cy="313932"/>
          </a:xfrm>
        </p:spPr>
        <p:txBody>
          <a:bodyPr/>
          <a:lstStyle/>
          <a:p>
            <a:r>
              <a:rPr lang="en-US"/>
              <a:t>Image Preprocessing</a:t>
            </a:r>
          </a:p>
        </p:txBody>
      </p:sp>
      <p:sp>
        <p:nvSpPr>
          <p:cNvPr id="3" name="TextBox 2">
            <a:extLst>
              <a:ext uri="{FF2B5EF4-FFF2-40B4-BE49-F238E27FC236}">
                <a16:creationId xmlns:a16="http://schemas.microsoft.com/office/drawing/2014/main" id="{1F35B847-AE26-7897-C1EA-7A3EED9C5F73}"/>
              </a:ext>
            </a:extLst>
          </p:cNvPr>
          <p:cNvSpPr txBox="1"/>
          <p:nvPr/>
        </p:nvSpPr>
        <p:spPr>
          <a:xfrm>
            <a:off x="345470" y="3767715"/>
            <a:ext cx="6779230" cy="22690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Create a </a:t>
            </a:r>
            <a:r>
              <a:rPr lang="en-US" sz="1600" dirty="0" err="1">
                <a:latin typeface="Open sans" panose="020B0606030504020204" pitchFamily="34" charset="0"/>
                <a:ea typeface="Open sans" panose="020B0606030504020204" pitchFamily="34" charset="0"/>
                <a:cs typeface="Open sans" panose="020B0606030504020204" pitchFamily="34" charset="0"/>
              </a:rPr>
              <a:t>DataFrame</a:t>
            </a:r>
            <a:r>
              <a:rPr lang="en-US" sz="1600" dirty="0">
                <a:latin typeface="Open sans" panose="020B0606030504020204" pitchFamily="34" charset="0"/>
                <a:ea typeface="Open sans" panose="020B0606030504020204" pitchFamily="34" charset="0"/>
                <a:cs typeface="Open sans" panose="020B0606030504020204" pitchFamily="34" charset="0"/>
              </a:rPr>
              <a:t> with file path &amp; label</a:t>
            </a:r>
          </a:p>
          <a:p>
            <a:pPr marL="285750" indent="-285750">
              <a:lnSpc>
                <a:spcPct val="150000"/>
              </a:lnSpc>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Feed the </a:t>
            </a:r>
            <a:r>
              <a:rPr lang="en-US" sz="1600" dirty="0" err="1">
                <a:latin typeface="Open sans" panose="020B0606030504020204" pitchFamily="34" charset="0"/>
                <a:ea typeface="Open sans" panose="020B0606030504020204" pitchFamily="34" charset="0"/>
                <a:cs typeface="Open sans" panose="020B0606030504020204" pitchFamily="34" charset="0"/>
              </a:rPr>
              <a:t>DataFrame</a:t>
            </a:r>
            <a:r>
              <a:rPr lang="en-US" sz="1600" dirty="0">
                <a:latin typeface="Open sans" panose="020B0606030504020204" pitchFamily="34" charset="0"/>
                <a:ea typeface="Open sans" panose="020B0606030504020204" pitchFamily="34" charset="0"/>
                <a:cs typeface="Open sans" panose="020B0606030504020204" pitchFamily="34" charset="0"/>
              </a:rPr>
              <a:t> into an Image Data Generator (</a:t>
            </a:r>
            <a:r>
              <a:rPr lang="en-US" sz="1600" dirty="0" err="1">
                <a:latin typeface="Open sans" panose="020B0606030504020204" pitchFamily="34" charset="0"/>
                <a:ea typeface="Open sans" panose="020B0606030504020204" pitchFamily="34" charset="0"/>
                <a:cs typeface="Open sans" panose="020B0606030504020204" pitchFamily="34" charset="0"/>
              </a:rPr>
              <a:t>Keras</a:t>
            </a:r>
            <a:r>
              <a:rPr lang="en-US" sz="1600" dirty="0">
                <a:latin typeface="Open sans" panose="020B0606030504020204" pitchFamily="34" charset="0"/>
                <a:ea typeface="Open sans" panose="020B0606030504020204" pitchFamily="34" charset="0"/>
                <a:cs typeface="Open sans" panose="020B0606030504020204" pitchFamily="34" charset="0"/>
              </a:rPr>
              <a:t> Library)</a:t>
            </a:r>
          </a:p>
          <a:p>
            <a:pPr marL="742950" lvl="1" indent="-285750">
              <a:lnSpc>
                <a:spcPct val="150000"/>
              </a:lnSpc>
              <a:buFont typeface="Arial" panose="020B0604020202020204" pitchFamily="34" charset="0"/>
              <a:buChar char="•"/>
            </a:pPr>
            <a:r>
              <a:rPr lang="en-US" sz="1600" i="1" dirty="0">
                <a:latin typeface="Open sans" panose="020B0606030504020204" pitchFamily="34" charset="0"/>
                <a:ea typeface="Open sans" panose="020B0606030504020204" pitchFamily="34" charset="0"/>
                <a:cs typeface="Open sans" panose="020B0606030504020204" pitchFamily="34" charset="0"/>
              </a:rPr>
              <a:t>Convert images to PIL (numerical format)</a:t>
            </a:r>
          </a:p>
          <a:p>
            <a:pPr marL="742950" lvl="1" indent="-285750">
              <a:lnSpc>
                <a:spcPct val="150000"/>
              </a:lnSpc>
              <a:buFont typeface="Arial" panose="020B0604020202020204" pitchFamily="34" charset="0"/>
              <a:buChar char="•"/>
            </a:pPr>
            <a:r>
              <a:rPr lang="en-US" sz="1600" i="1" dirty="0">
                <a:latin typeface="Open sans" panose="020B0606030504020204" pitchFamily="34" charset="0"/>
                <a:ea typeface="Open sans" panose="020B0606030504020204" pitchFamily="34" charset="0"/>
                <a:cs typeface="Open sans" panose="020B0606030504020204" pitchFamily="34" charset="0"/>
              </a:rPr>
              <a:t>Perform image augmentation in batches</a:t>
            </a:r>
          </a:p>
          <a:p>
            <a:pPr marL="742950" lvl="1" indent="-285750">
              <a:lnSpc>
                <a:spcPct val="150000"/>
              </a:lnSpc>
              <a:buFont typeface="Arial" panose="020B0604020202020204" pitchFamily="34" charset="0"/>
              <a:buChar char="•"/>
            </a:pPr>
            <a:r>
              <a:rPr lang="en-US" sz="1600" i="1" dirty="0">
                <a:latin typeface="Open sans" panose="020B0606030504020204" pitchFamily="34" charset="0"/>
                <a:ea typeface="Open sans" panose="020B0606030504020204" pitchFamily="34" charset="0"/>
                <a:cs typeface="Open sans" panose="020B0606030504020204" pitchFamily="34" charset="0"/>
              </a:rPr>
              <a:t>Rescale pixel values from [0,1] </a:t>
            </a:r>
          </a:p>
          <a:p>
            <a:pPr marL="742950" lvl="1" indent="-285750">
              <a:lnSpc>
                <a:spcPct val="150000"/>
              </a:lnSpc>
              <a:buFont typeface="Arial" panose="020B0604020202020204" pitchFamily="34" charset="0"/>
              <a:buChar char="•"/>
            </a:pPr>
            <a:r>
              <a:rPr lang="en-US" sz="1600" i="1" dirty="0">
                <a:latin typeface="Open sans" panose="020B0606030504020204" pitchFamily="34" charset="0"/>
                <a:ea typeface="Open sans" panose="020B0606030504020204" pitchFamily="34" charset="0"/>
                <a:cs typeface="Open sans" panose="020B0606030504020204" pitchFamily="34" charset="0"/>
              </a:rPr>
              <a:t>Resize images to 224x224</a:t>
            </a:r>
          </a:p>
        </p:txBody>
      </p:sp>
      <p:grpSp>
        <p:nvGrpSpPr>
          <p:cNvPr id="11" name="Group 10">
            <a:extLst>
              <a:ext uri="{FF2B5EF4-FFF2-40B4-BE49-F238E27FC236}">
                <a16:creationId xmlns:a16="http://schemas.microsoft.com/office/drawing/2014/main" id="{403AA2EE-6468-833F-5CF8-8CAE4DB92E27}"/>
              </a:ext>
            </a:extLst>
          </p:cNvPr>
          <p:cNvGrpSpPr/>
          <p:nvPr/>
        </p:nvGrpSpPr>
        <p:grpSpPr>
          <a:xfrm>
            <a:off x="345470" y="1084337"/>
            <a:ext cx="6779230" cy="2179664"/>
            <a:chOff x="345470" y="1084337"/>
            <a:chExt cx="6779230" cy="2179664"/>
          </a:xfrm>
        </p:grpSpPr>
        <p:sp>
          <p:nvSpPr>
            <p:cNvPr id="4" name="Rounded Rectangle 5">
              <a:extLst>
                <a:ext uri="{FF2B5EF4-FFF2-40B4-BE49-F238E27FC236}">
                  <a16:creationId xmlns:a16="http://schemas.microsoft.com/office/drawing/2014/main" id="{0D43C7A0-F61A-5ECA-63E3-BD338B9D105E}"/>
                </a:ext>
              </a:extLst>
            </p:cNvPr>
            <p:cNvSpPr/>
            <p:nvPr/>
          </p:nvSpPr>
          <p:spPr>
            <a:xfrm>
              <a:off x="345470" y="1084337"/>
              <a:ext cx="6779230" cy="2179664"/>
            </a:xfrm>
            <a:prstGeom prst="roundRect">
              <a:avLst/>
            </a:prstGeom>
            <a:solidFill>
              <a:schemeClr val="bg1">
                <a:lumMod val="95000"/>
              </a:schemeClr>
            </a:solidFill>
            <a:ln>
              <a:solidFill>
                <a:srgbClr val="305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998881-3DE2-BA8F-9213-061E16BD85A2}"/>
                </a:ext>
              </a:extLst>
            </p:cNvPr>
            <p:cNvPicPr>
              <a:picLocks noChangeAspect="1"/>
            </p:cNvPicPr>
            <p:nvPr/>
          </p:nvPicPr>
          <p:blipFill>
            <a:blip r:embed="rId3"/>
            <a:stretch>
              <a:fillRect/>
            </a:stretch>
          </p:blipFill>
          <p:spPr>
            <a:xfrm>
              <a:off x="607216" y="1778440"/>
              <a:ext cx="791458" cy="791458"/>
            </a:xfrm>
            <a:prstGeom prst="rect">
              <a:avLst/>
            </a:prstGeom>
            <a:solidFill>
              <a:schemeClr val="bg1">
                <a:lumMod val="95000"/>
              </a:schemeClr>
            </a:solidFill>
          </p:spPr>
        </p:pic>
        <p:sp>
          <p:nvSpPr>
            <p:cNvPr id="7" name="TextBox 6">
              <a:extLst>
                <a:ext uri="{FF2B5EF4-FFF2-40B4-BE49-F238E27FC236}">
                  <a16:creationId xmlns:a16="http://schemas.microsoft.com/office/drawing/2014/main" id="{EA895AEE-0067-43ED-882C-F9DE9573D369}"/>
                </a:ext>
              </a:extLst>
            </p:cNvPr>
            <p:cNvSpPr txBox="1"/>
            <p:nvPr/>
          </p:nvSpPr>
          <p:spPr>
            <a:xfrm>
              <a:off x="1510620" y="1229262"/>
              <a:ext cx="5614080" cy="18898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latin typeface="Open sans" panose="020B0606030504020204" pitchFamily="34" charset="0"/>
                  <a:ea typeface="Open sans" panose="020B0606030504020204" pitchFamily="34" charset="0"/>
                  <a:cs typeface="Open sans" panose="020B0606030504020204" pitchFamily="34" charset="0"/>
                </a:rPr>
                <a:t>2268 Images</a:t>
              </a:r>
            </a:p>
            <a:p>
              <a:pPr marL="285750" indent="-285750">
                <a:lnSpc>
                  <a:spcPct val="150000"/>
                </a:lnSpc>
                <a:buFont typeface="Arial" panose="020B0604020202020204" pitchFamily="34" charset="0"/>
                <a:buChar char="•"/>
              </a:pPr>
              <a:r>
                <a:rPr lang="en-US" sz="2000">
                  <a:latin typeface="Open sans" panose="020B0606030504020204" pitchFamily="34" charset="0"/>
                  <a:ea typeface="Open sans" panose="020B0606030504020204" pitchFamily="34" charset="0"/>
                  <a:cs typeface="Open sans" panose="020B0606030504020204" pitchFamily="34" charset="0"/>
                </a:rPr>
                <a:t>416 x 416 x 3 (RGB)</a:t>
              </a:r>
            </a:p>
            <a:p>
              <a:pPr marL="285750" indent="-285750">
                <a:lnSpc>
                  <a:spcPct val="150000"/>
                </a:lnSpc>
                <a:buFont typeface="Arial" panose="020B0604020202020204" pitchFamily="34" charset="0"/>
                <a:buChar char="•"/>
              </a:pPr>
              <a:r>
                <a:rPr lang="en-US" sz="2000">
                  <a:solidFill>
                    <a:schemeClr val="accent6"/>
                  </a:solidFill>
                  <a:latin typeface="Open sans" panose="020B0606030504020204" pitchFamily="34" charset="0"/>
                  <a:ea typeface="Open sans" panose="020B0606030504020204" pitchFamily="34" charset="0"/>
                  <a:cs typeface="Open sans" panose="020B0606030504020204" pitchFamily="34" charset="0"/>
                </a:rPr>
                <a:t>853 Fresh </a:t>
              </a:r>
              <a:r>
                <a:rPr lang="en-US" sz="2000">
                  <a:latin typeface="Open sans" panose="020B0606030504020204" pitchFamily="34" charset="0"/>
                  <a:ea typeface="Open sans" panose="020B0606030504020204" pitchFamily="34" charset="0"/>
                  <a:cs typeface="Open sans" panose="020B0606030504020204" pitchFamily="34" charset="0"/>
                </a:rPr>
                <a:t>| </a:t>
              </a:r>
              <a:r>
                <a:rPr lang="en-US" sz="2000">
                  <a:solidFill>
                    <a:schemeClr val="accent2"/>
                  </a:solidFill>
                  <a:latin typeface="Open sans" panose="020B0606030504020204" pitchFamily="34" charset="0"/>
                  <a:ea typeface="Open sans" panose="020B0606030504020204" pitchFamily="34" charset="0"/>
                  <a:cs typeface="Open sans" panose="020B0606030504020204" pitchFamily="34" charset="0"/>
                </a:rPr>
                <a:t>789 Half-Fresh </a:t>
              </a:r>
              <a:r>
                <a:rPr lang="en-US" sz="2000">
                  <a:latin typeface="Open sans" panose="020B0606030504020204" pitchFamily="34" charset="0"/>
                  <a:ea typeface="Open sans" panose="020B0606030504020204" pitchFamily="34" charset="0"/>
                  <a:cs typeface="Open sans" panose="020B0606030504020204" pitchFamily="34" charset="0"/>
                </a:rPr>
                <a:t>| </a:t>
              </a:r>
              <a:r>
                <a:rPr lang="en-US" sz="2000">
                  <a:solidFill>
                    <a:srgbClr val="FF0000"/>
                  </a:solidFill>
                  <a:latin typeface="Open sans" panose="020B0606030504020204" pitchFamily="34" charset="0"/>
                  <a:ea typeface="Open sans" panose="020B0606030504020204" pitchFamily="34" charset="0"/>
                  <a:cs typeface="Open sans" panose="020B0606030504020204" pitchFamily="34" charset="0"/>
                </a:rPr>
                <a:t>624 Spoiled </a:t>
              </a:r>
            </a:p>
            <a:p>
              <a:pPr marL="285750" indent="-285750">
                <a:lnSpc>
                  <a:spcPct val="150000"/>
                </a:lnSpc>
                <a:buFont typeface="Arial" panose="020B0604020202020204" pitchFamily="34" charset="0"/>
                <a:buChar char="•"/>
              </a:pPr>
              <a:r>
                <a:rPr lang="en-US" sz="2000">
                  <a:solidFill>
                    <a:schemeClr val="accent6"/>
                  </a:solidFill>
                  <a:latin typeface="Open sans" panose="020B0606030504020204" pitchFamily="34" charset="0"/>
                  <a:ea typeface="Open sans" panose="020B0606030504020204" pitchFamily="34" charset="0"/>
                  <a:cs typeface="Open sans" panose="020B0606030504020204" pitchFamily="34" charset="0"/>
                </a:rPr>
                <a:t>37% </a:t>
              </a:r>
              <a:r>
                <a:rPr lang="en-US" sz="2000">
                  <a:latin typeface="Open sans" panose="020B0606030504020204" pitchFamily="34" charset="0"/>
                  <a:ea typeface="Open sans" panose="020B0606030504020204" pitchFamily="34" charset="0"/>
                  <a:cs typeface="Open sans" panose="020B0606030504020204" pitchFamily="34" charset="0"/>
                </a:rPr>
                <a:t>| </a:t>
              </a:r>
              <a:r>
                <a:rPr lang="en-US" sz="2000">
                  <a:solidFill>
                    <a:schemeClr val="accent2"/>
                  </a:solidFill>
                  <a:latin typeface="Open sans" panose="020B0606030504020204" pitchFamily="34" charset="0"/>
                  <a:ea typeface="Open sans" panose="020B0606030504020204" pitchFamily="34" charset="0"/>
                  <a:cs typeface="Open sans" panose="020B0606030504020204" pitchFamily="34" charset="0"/>
                </a:rPr>
                <a:t>35% </a:t>
              </a:r>
              <a:r>
                <a:rPr lang="en-US" sz="2000">
                  <a:latin typeface="Open sans" panose="020B0606030504020204" pitchFamily="34" charset="0"/>
                  <a:ea typeface="Open sans" panose="020B0606030504020204" pitchFamily="34" charset="0"/>
                  <a:cs typeface="Open sans" panose="020B0606030504020204" pitchFamily="34" charset="0"/>
                </a:rPr>
                <a:t>| </a:t>
              </a:r>
              <a:r>
                <a:rPr lang="en-US" sz="2000">
                  <a:solidFill>
                    <a:srgbClr val="FF0000"/>
                  </a:solidFill>
                  <a:latin typeface="Open sans" panose="020B0606030504020204" pitchFamily="34" charset="0"/>
                  <a:ea typeface="Open sans" panose="020B0606030504020204" pitchFamily="34" charset="0"/>
                  <a:cs typeface="Open sans" panose="020B0606030504020204" pitchFamily="34" charset="0"/>
                </a:rPr>
                <a:t>28%</a:t>
              </a:r>
            </a:p>
          </p:txBody>
        </p:sp>
      </p:grpSp>
      <p:grpSp>
        <p:nvGrpSpPr>
          <p:cNvPr id="5" name="Group 4">
            <a:extLst>
              <a:ext uri="{FF2B5EF4-FFF2-40B4-BE49-F238E27FC236}">
                <a16:creationId xmlns:a16="http://schemas.microsoft.com/office/drawing/2014/main" id="{1E0EDE77-3EB2-C62B-7BBB-7D5DC74B17DB}"/>
              </a:ext>
            </a:extLst>
          </p:cNvPr>
          <p:cNvGrpSpPr/>
          <p:nvPr/>
        </p:nvGrpSpPr>
        <p:grpSpPr>
          <a:xfrm>
            <a:off x="7663756" y="1771109"/>
            <a:ext cx="4201586" cy="3408114"/>
            <a:chOff x="7450649" y="2089224"/>
            <a:chExt cx="4201586" cy="3408114"/>
          </a:xfrm>
        </p:grpSpPr>
        <p:pic>
          <p:nvPicPr>
            <p:cNvPr id="9" name="Picture 8">
              <a:extLst>
                <a:ext uri="{FF2B5EF4-FFF2-40B4-BE49-F238E27FC236}">
                  <a16:creationId xmlns:a16="http://schemas.microsoft.com/office/drawing/2014/main" id="{1D53DE09-D1F3-BA7D-BABC-7338EC5D9283}"/>
                </a:ext>
              </a:extLst>
            </p:cNvPr>
            <p:cNvPicPr>
              <a:picLocks noChangeAspect="1"/>
            </p:cNvPicPr>
            <p:nvPr/>
          </p:nvPicPr>
          <p:blipFill>
            <a:blip r:embed="rId4"/>
            <a:stretch>
              <a:fillRect/>
            </a:stretch>
          </p:blipFill>
          <p:spPr>
            <a:xfrm>
              <a:off x="7450649" y="2089224"/>
              <a:ext cx="4201586" cy="2985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722C9000-A512-C5E3-22E1-1E29BBA4FB6E}"/>
                </a:ext>
              </a:extLst>
            </p:cNvPr>
            <p:cNvSpPr txBox="1"/>
            <p:nvPr/>
          </p:nvSpPr>
          <p:spPr>
            <a:xfrm>
              <a:off x="8136383" y="5220339"/>
              <a:ext cx="3326064" cy="276999"/>
            </a:xfrm>
            <a:prstGeom prst="rect">
              <a:avLst/>
            </a:prstGeom>
            <a:noFill/>
          </p:spPr>
          <p:txBody>
            <a:bodyPr wrap="square" rtlCol="0">
              <a:spAutoFit/>
            </a:bodyPr>
            <a:lstStyle/>
            <a:p>
              <a:r>
                <a:rPr lang="en-US" sz="1200" i="1" err="1"/>
                <a:t>DataFrame</a:t>
              </a:r>
              <a:r>
                <a:rPr lang="en-US" sz="1200" i="1"/>
                <a:t> used in the </a:t>
              </a:r>
              <a:r>
                <a:rPr lang="en-US" sz="1200" i="1" err="1"/>
                <a:t>Keras</a:t>
              </a:r>
              <a:r>
                <a:rPr lang="en-US" sz="1200" i="1"/>
                <a:t> Image Generator </a:t>
              </a:r>
            </a:p>
          </p:txBody>
        </p:sp>
      </p:grpSp>
    </p:spTree>
    <p:extLst>
      <p:ext uri="{BB962C8B-B14F-4D97-AF65-F5344CB8AC3E}">
        <p14:creationId xmlns:p14="http://schemas.microsoft.com/office/powerpoint/2010/main" val="3118701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8C9D13-935E-0CCF-34E6-886E379CF2EA}"/>
              </a:ext>
            </a:extLst>
          </p:cNvPr>
          <p:cNvSpPr>
            <a:spLocks noGrp="1"/>
          </p:cNvSpPr>
          <p:nvPr>
            <p:ph type="body" sz="quarter" idx="11"/>
          </p:nvPr>
        </p:nvSpPr>
        <p:spPr>
          <a:xfrm>
            <a:off x="123825" y="136525"/>
            <a:ext cx="2236510" cy="313932"/>
          </a:xfrm>
        </p:spPr>
        <p:txBody>
          <a:bodyPr/>
          <a:lstStyle/>
          <a:p>
            <a:r>
              <a:rPr lang="en-US"/>
              <a:t>Performance Metrics</a:t>
            </a:r>
          </a:p>
        </p:txBody>
      </p:sp>
      <p:sp>
        <p:nvSpPr>
          <p:cNvPr id="5" name="TextBox 4">
            <a:extLst>
              <a:ext uri="{FF2B5EF4-FFF2-40B4-BE49-F238E27FC236}">
                <a16:creationId xmlns:a16="http://schemas.microsoft.com/office/drawing/2014/main" id="{A868533F-AD44-25C2-33F3-16FA8541F0E9}"/>
              </a:ext>
            </a:extLst>
          </p:cNvPr>
          <p:cNvSpPr txBox="1"/>
          <p:nvPr/>
        </p:nvSpPr>
        <p:spPr>
          <a:xfrm>
            <a:off x="539764" y="723164"/>
            <a:ext cx="7727936" cy="18898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It is important that the model </a:t>
            </a:r>
            <a:r>
              <a:rPr lang="en-US" sz="2000" b="1" dirty="0">
                <a:latin typeface="Open sans" panose="020B0606030504020204" pitchFamily="34" charset="0"/>
                <a:ea typeface="Open sans" panose="020B0606030504020204" pitchFamily="34" charset="0"/>
                <a:cs typeface="Open sans" panose="020B0606030504020204" pitchFamily="34" charset="0"/>
              </a:rPr>
              <a:t>minimizes</a:t>
            </a:r>
            <a:r>
              <a:rPr lang="en-US" sz="2000" dirty="0">
                <a:latin typeface="Open sans" panose="020B0606030504020204" pitchFamily="34" charset="0"/>
                <a:ea typeface="Open sans" panose="020B0606030504020204" pitchFamily="34" charset="0"/>
                <a:cs typeface="Open sans" panose="020B0606030504020204" pitchFamily="34" charset="0"/>
              </a:rPr>
              <a:t> inaccurate predictions, specifically in the case where it classifies the meat to be ‘Fresh’, but is actually ‘Spoiled’ (</a:t>
            </a:r>
            <a:r>
              <a:rPr lang="en-US" sz="2000" b="1" dirty="0">
                <a:latin typeface="Open sans" panose="020B0606030504020204" pitchFamily="34" charset="0"/>
                <a:ea typeface="Open sans" panose="020B0606030504020204" pitchFamily="34" charset="0"/>
                <a:cs typeface="Open sans" panose="020B0606030504020204" pitchFamily="34" charset="0"/>
              </a:rPr>
              <a:t>False Negative</a:t>
            </a:r>
            <a:r>
              <a:rPr lang="en-US" sz="2000" dirty="0">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Emphasis more on </a:t>
            </a:r>
            <a:r>
              <a:rPr lang="en-US" sz="2000" b="1" dirty="0">
                <a:latin typeface="Open sans" panose="020B0606030504020204" pitchFamily="34" charset="0"/>
                <a:ea typeface="Open sans" panose="020B0606030504020204" pitchFamily="34" charset="0"/>
                <a:cs typeface="Open sans" panose="020B0606030504020204" pitchFamily="34" charset="0"/>
              </a:rPr>
              <a:t>recall </a:t>
            </a:r>
            <a:r>
              <a:rPr lang="en-US" sz="2000" dirty="0">
                <a:latin typeface="Open sans" panose="020B0606030504020204" pitchFamily="34" charset="0"/>
                <a:ea typeface="Open sans" panose="020B0606030504020204" pitchFamily="34" charset="0"/>
                <a:cs typeface="Open sans" panose="020B0606030504020204" pitchFamily="34" charset="0"/>
              </a:rPr>
              <a:t>than </a:t>
            </a:r>
            <a:r>
              <a:rPr lang="en-US" sz="2000" b="1" dirty="0">
                <a:latin typeface="Open sans" panose="020B0606030504020204" pitchFamily="34" charset="0"/>
                <a:ea typeface="Open sans" panose="020B0606030504020204" pitchFamily="34" charset="0"/>
                <a:cs typeface="Open sans" panose="020B0606030504020204" pitchFamily="34" charset="0"/>
              </a:rPr>
              <a:t>precision</a:t>
            </a:r>
          </a:p>
        </p:txBody>
      </p:sp>
      <p:sp>
        <p:nvSpPr>
          <p:cNvPr id="14" name="TextBox 13">
            <a:extLst>
              <a:ext uri="{FF2B5EF4-FFF2-40B4-BE49-F238E27FC236}">
                <a16:creationId xmlns:a16="http://schemas.microsoft.com/office/drawing/2014/main" id="{138ACD86-CA41-1E8E-8444-8469B57F1B55}"/>
              </a:ext>
            </a:extLst>
          </p:cNvPr>
          <p:cNvSpPr txBox="1"/>
          <p:nvPr/>
        </p:nvSpPr>
        <p:spPr>
          <a:xfrm>
            <a:off x="5494407" y="4040364"/>
            <a:ext cx="2544418" cy="10156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000" b="1">
                <a:latin typeface="Open sans" panose="020B0606030504020204" pitchFamily="34" charset="0"/>
                <a:ea typeface="Open sans" panose="020B0606030504020204" pitchFamily="34" charset="0"/>
                <a:cs typeface="Open sans" panose="020B0606030504020204" pitchFamily="34" charset="0"/>
              </a:rPr>
              <a:t>Objective: Minimize False Negatives</a:t>
            </a:r>
          </a:p>
        </p:txBody>
      </p:sp>
      <p:sp>
        <p:nvSpPr>
          <p:cNvPr id="15" name="Arrow: Right 14">
            <a:extLst>
              <a:ext uri="{FF2B5EF4-FFF2-40B4-BE49-F238E27FC236}">
                <a16:creationId xmlns:a16="http://schemas.microsoft.com/office/drawing/2014/main" id="{31CB4820-1B12-9D63-DC48-C4450C415CFD}"/>
              </a:ext>
            </a:extLst>
          </p:cNvPr>
          <p:cNvSpPr/>
          <p:nvPr/>
        </p:nvSpPr>
        <p:spPr>
          <a:xfrm>
            <a:off x="4572000" y="4357126"/>
            <a:ext cx="771484" cy="382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20B0E44B-C6EB-0540-70B0-8576320BFC8F}"/>
              </a:ext>
            </a:extLst>
          </p:cNvPr>
          <p:cNvSpPr txBox="1"/>
          <p:nvPr/>
        </p:nvSpPr>
        <p:spPr>
          <a:xfrm>
            <a:off x="9077541" y="5298322"/>
            <a:ext cx="26916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Set β = 3 to give more weightage on recall</a:t>
            </a:r>
          </a:p>
        </p:txBody>
      </p:sp>
      <p:grpSp>
        <p:nvGrpSpPr>
          <p:cNvPr id="22" name="Group 21">
            <a:extLst>
              <a:ext uri="{FF2B5EF4-FFF2-40B4-BE49-F238E27FC236}">
                <a16:creationId xmlns:a16="http://schemas.microsoft.com/office/drawing/2014/main" id="{8B33DDE6-EC62-1599-6D12-D5D80E1729F3}"/>
              </a:ext>
            </a:extLst>
          </p:cNvPr>
          <p:cNvGrpSpPr/>
          <p:nvPr/>
        </p:nvGrpSpPr>
        <p:grpSpPr>
          <a:xfrm>
            <a:off x="8959755" y="3886138"/>
            <a:ext cx="2927213" cy="1324111"/>
            <a:chOff x="9048466" y="3695070"/>
            <a:chExt cx="2927213" cy="1324111"/>
          </a:xfrm>
        </p:grpSpPr>
        <p:sp>
          <p:nvSpPr>
            <p:cNvPr id="20" name="Rounded Rectangle 5">
              <a:extLst>
                <a:ext uri="{FF2B5EF4-FFF2-40B4-BE49-F238E27FC236}">
                  <a16:creationId xmlns:a16="http://schemas.microsoft.com/office/drawing/2014/main" id="{1FFF0F2F-6EBD-F51E-A062-2E856C4D8C42}"/>
                </a:ext>
              </a:extLst>
            </p:cNvPr>
            <p:cNvSpPr/>
            <p:nvPr/>
          </p:nvSpPr>
          <p:spPr>
            <a:xfrm>
              <a:off x="9048466" y="3695070"/>
              <a:ext cx="2927213" cy="13241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5A7A9BF-8D3B-8FAE-1C9A-F76870441D05}"/>
                </a:ext>
              </a:extLst>
            </p:cNvPr>
            <p:cNvSpPr txBox="1"/>
            <p:nvPr/>
          </p:nvSpPr>
          <p:spPr>
            <a:xfrm>
              <a:off x="10006310" y="3783143"/>
              <a:ext cx="966301"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latin typeface="Open sans" panose="020B0606030504020204" pitchFamily="34" charset="0"/>
                  <a:ea typeface="Open sans" panose="020B0606030504020204" pitchFamily="34" charset="0"/>
                  <a:cs typeface="Open sans" panose="020B0606030504020204" pitchFamily="34" charset="0"/>
                </a:rPr>
                <a:t>F3 Score</a:t>
              </a:r>
              <a:endParaRPr lang="en-US" b="1">
                <a:latin typeface="Open sans" panose="020B0606030504020204" pitchFamily="34" charset="0"/>
                <a:ea typeface="Open sans" panose="020B0606030504020204" pitchFamily="34" charset="0"/>
                <a:cs typeface="Open sans" panose="020B0606030504020204" pitchFamily="34" charset="0"/>
              </a:endParaRPr>
            </a:p>
          </p:txBody>
        </p:sp>
      </p:grpSp>
      <p:sp>
        <p:nvSpPr>
          <p:cNvPr id="23" name="Arrow: Right 22">
            <a:extLst>
              <a:ext uri="{FF2B5EF4-FFF2-40B4-BE49-F238E27FC236}">
                <a16:creationId xmlns:a16="http://schemas.microsoft.com/office/drawing/2014/main" id="{FD7B949F-6EF8-8E2B-7B57-7297065E1CC3}"/>
              </a:ext>
            </a:extLst>
          </p:cNvPr>
          <p:cNvSpPr/>
          <p:nvPr/>
        </p:nvSpPr>
        <p:spPr>
          <a:xfrm>
            <a:off x="8113548" y="4357126"/>
            <a:ext cx="771484" cy="382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55CE6E0-A828-B883-3674-BA74AA410FD1}"/>
                  </a:ext>
                </a:extLst>
              </p:cNvPr>
              <p:cNvSpPr txBox="1"/>
              <p:nvPr/>
            </p:nvSpPr>
            <p:spPr>
              <a:xfrm>
                <a:off x="8940677" y="4385449"/>
                <a:ext cx="2965364" cy="468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1400" i="1" smtClean="0">
                              <a:latin typeface="Cambria Math" panose="02040503050406030204" pitchFamily="18" charset="0"/>
                            </a:rPr>
                          </m:ctrlPr>
                        </m:fPr>
                        <m:num>
                          <m:d>
                            <m:dPr>
                              <m:ctrlPr>
                                <a:rPr lang="en-SG" sz="1400" b="0" i="1" smtClean="0">
                                  <a:latin typeface="Cambria Math" panose="02040503050406030204" pitchFamily="18" charset="0"/>
                                </a:rPr>
                              </m:ctrlPr>
                            </m:dPr>
                            <m:e>
                              <m:r>
                                <a:rPr lang="en-SG" sz="1400" b="0" i="1" smtClean="0">
                                  <a:latin typeface="Cambria Math" panose="02040503050406030204" pitchFamily="18" charset="0"/>
                                </a:rPr>
                                <m:t>1+</m:t>
                              </m:r>
                              <m:sSup>
                                <m:sSupPr>
                                  <m:ctrlPr>
                                    <a:rPr lang="en-SG" sz="1400" b="0" i="1" smtClean="0">
                                      <a:latin typeface="Cambria Math" panose="02040503050406030204" pitchFamily="18" charset="0"/>
                                      <a:ea typeface="Cambria Math" panose="02040503050406030204" pitchFamily="18" charset="0"/>
                                    </a:rPr>
                                  </m:ctrlPr>
                                </m:sSupPr>
                                <m:e>
                                  <m:r>
                                    <a:rPr lang="en-SG" sz="1400" i="1">
                                      <a:latin typeface="Cambria Math" panose="02040503050406030204" pitchFamily="18" charset="0"/>
                                      <a:ea typeface="Cambria Math" panose="02040503050406030204" pitchFamily="18" charset="0"/>
                                    </a:rPr>
                                    <m:t>𝛽</m:t>
                                  </m:r>
                                </m:e>
                                <m:sup>
                                  <m:r>
                                    <a:rPr lang="en-SG" sz="1400" b="0" i="1" smtClean="0">
                                      <a:latin typeface="Cambria Math" panose="02040503050406030204" pitchFamily="18" charset="0"/>
                                      <a:ea typeface="Cambria Math" panose="02040503050406030204" pitchFamily="18" charset="0"/>
                                    </a:rPr>
                                    <m:t>2</m:t>
                                  </m:r>
                                </m:sup>
                              </m:sSup>
                            </m:e>
                          </m:d>
                          <m:r>
                            <a:rPr lang="en-SG" sz="1400" b="0" i="1" smtClean="0">
                              <a:latin typeface="Cambria Math" panose="02040503050406030204" pitchFamily="18" charset="0"/>
                              <a:ea typeface="Cambria Math" panose="02040503050406030204" pitchFamily="18" charset="0"/>
                            </a:rPr>
                            <m:t>∗</m:t>
                          </m:r>
                          <m:r>
                            <a:rPr lang="en-SG" sz="1400" b="0" i="1" smtClean="0">
                              <a:latin typeface="Cambria Math" panose="02040503050406030204" pitchFamily="18" charset="0"/>
                              <a:ea typeface="Cambria Math" panose="02040503050406030204" pitchFamily="18" charset="0"/>
                            </a:rPr>
                            <m:t>𝑃𝑟𝑒𝑐𝑖𝑠𝑖𝑜𝑛</m:t>
                          </m:r>
                          <m:r>
                            <a:rPr lang="en-SG" sz="1400" b="0" i="1" smtClean="0">
                              <a:latin typeface="Cambria Math" panose="02040503050406030204" pitchFamily="18" charset="0"/>
                              <a:ea typeface="Cambria Math" panose="02040503050406030204" pitchFamily="18" charset="0"/>
                            </a:rPr>
                            <m:t>∗</m:t>
                          </m:r>
                          <m:r>
                            <a:rPr lang="en-SG" sz="1400" b="0" i="1" smtClean="0">
                              <a:latin typeface="Cambria Math" panose="02040503050406030204" pitchFamily="18" charset="0"/>
                              <a:ea typeface="Cambria Math" panose="02040503050406030204" pitchFamily="18" charset="0"/>
                            </a:rPr>
                            <m:t>𝑅𝑒𝑐𝑎𝑙𝑙</m:t>
                          </m:r>
                        </m:num>
                        <m:den>
                          <m:sSup>
                            <m:sSupPr>
                              <m:ctrlPr>
                                <a:rPr lang="en-SG" sz="1400" i="1">
                                  <a:latin typeface="Cambria Math" panose="02040503050406030204" pitchFamily="18" charset="0"/>
                                  <a:ea typeface="Cambria Math" panose="02040503050406030204" pitchFamily="18" charset="0"/>
                                </a:rPr>
                              </m:ctrlPr>
                            </m:sSupPr>
                            <m:e>
                              <m:r>
                                <a:rPr lang="en-SG" sz="1400" i="1">
                                  <a:latin typeface="Cambria Math" panose="02040503050406030204" pitchFamily="18" charset="0"/>
                                  <a:ea typeface="Cambria Math" panose="02040503050406030204" pitchFamily="18" charset="0"/>
                                </a:rPr>
                                <m:t>𝛽</m:t>
                              </m:r>
                            </m:e>
                            <m:sup>
                              <m:r>
                                <a:rPr lang="en-SG" sz="1400" b="0" i="1" smtClean="0">
                                  <a:latin typeface="Cambria Math" panose="02040503050406030204" pitchFamily="18" charset="0"/>
                                  <a:ea typeface="Cambria Math" panose="02040503050406030204" pitchFamily="18" charset="0"/>
                                </a:rPr>
                                <m:t>2</m:t>
                              </m:r>
                            </m:sup>
                          </m:sSup>
                          <m:r>
                            <a:rPr lang="en-SG" sz="1400" b="0" i="1" smtClean="0">
                              <a:latin typeface="Cambria Math" panose="02040503050406030204" pitchFamily="18" charset="0"/>
                              <a:ea typeface="Cambria Math" panose="02040503050406030204" pitchFamily="18" charset="0"/>
                            </a:rPr>
                            <m:t>∗</m:t>
                          </m:r>
                          <m:r>
                            <a:rPr lang="en-SG" sz="1400" b="0" i="1" smtClean="0">
                              <a:latin typeface="Cambria Math" panose="02040503050406030204" pitchFamily="18" charset="0"/>
                              <a:ea typeface="Cambria Math" panose="02040503050406030204" pitchFamily="18" charset="0"/>
                            </a:rPr>
                            <m:t>𝑃𝑟𝑒𝑐𝑖𝑠𝑖𝑜𝑛</m:t>
                          </m:r>
                          <m:r>
                            <a:rPr lang="en-SG" sz="1400" b="0" i="1" smtClean="0">
                              <a:latin typeface="Cambria Math" panose="02040503050406030204" pitchFamily="18" charset="0"/>
                              <a:ea typeface="Cambria Math" panose="02040503050406030204" pitchFamily="18" charset="0"/>
                            </a:rPr>
                            <m:t>+</m:t>
                          </m:r>
                          <m:r>
                            <a:rPr lang="en-SG" sz="1400" b="0" i="1" smtClean="0">
                              <a:latin typeface="Cambria Math" panose="02040503050406030204" pitchFamily="18" charset="0"/>
                              <a:ea typeface="Cambria Math" panose="02040503050406030204" pitchFamily="18" charset="0"/>
                            </a:rPr>
                            <m:t>𝑅𝑒𝑐𝑎𝑙𝑙</m:t>
                          </m:r>
                        </m:den>
                      </m:f>
                    </m:oMath>
                  </m:oMathPara>
                </a14:m>
                <a:endParaRPr lang="en-SG" sz="1400" dirty="0"/>
              </a:p>
            </p:txBody>
          </p:sp>
        </mc:Choice>
        <mc:Fallback xmlns="">
          <p:sp>
            <p:nvSpPr>
              <p:cNvPr id="25" name="TextBox 24">
                <a:extLst>
                  <a:ext uri="{FF2B5EF4-FFF2-40B4-BE49-F238E27FC236}">
                    <a16:creationId xmlns:a16="http://schemas.microsoft.com/office/drawing/2014/main" id="{F55CE6E0-A828-B883-3674-BA74AA410FD1}"/>
                  </a:ext>
                </a:extLst>
              </p:cNvPr>
              <p:cNvSpPr txBox="1">
                <a:spLocks noRot="1" noChangeAspect="1" noMove="1" noResize="1" noEditPoints="1" noAdjustHandles="1" noChangeArrowheads="1" noChangeShapeType="1" noTextEdit="1"/>
              </p:cNvSpPr>
              <p:nvPr/>
            </p:nvSpPr>
            <p:spPr>
              <a:xfrm>
                <a:off x="8940677" y="4385449"/>
                <a:ext cx="2965364" cy="468526"/>
              </a:xfrm>
              <a:prstGeom prst="rect">
                <a:avLst/>
              </a:prstGeom>
              <a:blipFill>
                <a:blip r:embed="rId3"/>
                <a:stretch>
                  <a:fillRect/>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4E6B32A6-AD4D-5AE4-6AF7-BFE7CDDF4FBB}"/>
              </a:ext>
            </a:extLst>
          </p:cNvPr>
          <p:cNvGrpSpPr/>
          <p:nvPr/>
        </p:nvGrpSpPr>
        <p:grpSpPr>
          <a:xfrm>
            <a:off x="713811" y="2934863"/>
            <a:ext cx="3577157" cy="3487626"/>
            <a:chOff x="713811" y="2934863"/>
            <a:chExt cx="3577157" cy="3487626"/>
          </a:xfrm>
        </p:grpSpPr>
        <p:grpSp>
          <p:nvGrpSpPr>
            <p:cNvPr id="42" name="Group 41">
              <a:extLst>
                <a:ext uri="{FF2B5EF4-FFF2-40B4-BE49-F238E27FC236}">
                  <a16:creationId xmlns:a16="http://schemas.microsoft.com/office/drawing/2014/main" id="{720C85B5-B95E-0B3E-0772-A85B52DBDC07}"/>
                </a:ext>
              </a:extLst>
            </p:cNvPr>
            <p:cNvGrpSpPr/>
            <p:nvPr/>
          </p:nvGrpSpPr>
          <p:grpSpPr>
            <a:xfrm>
              <a:off x="713811" y="2934863"/>
              <a:ext cx="3577157" cy="3487626"/>
              <a:chOff x="713811" y="2934863"/>
              <a:chExt cx="3577157" cy="3487626"/>
            </a:xfrm>
          </p:grpSpPr>
          <p:pic>
            <p:nvPicPr>
              <p:cNvPr id="28" name="Picture 27">
                <a:extLst>
                  <a:ext uri="{FF2B5EF4-FFF2-40B4-BE49-F238E27FC236}">
                    <a16:creationId xmlns:a16="http://schemas.microsoft.com/office/drawing/2014/main" id="{7D9BFEF4-F239-117C-1031-073027C80FB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13811" y="2934863"/>
                <a:ext cx="3577157" cy="3487626"/>
              </a:xfrm>
              <a:prstGeom prst="rect">
                <a:avLst/>
              </a:prstGeom>
            </p:spPr>
          </p:pic>
          <p:pic>
            <p:nvPicPr>
              <p:cNvPr id="41" name="Picture 40">
                <a:extLst>
                  <a:ext uri="{FF2B5EF4-FFF2-40B4-BE49-F238E27FC236}">
                    <a16:creationId xmlns:a16="http://schemas.microsoft.com/office/drawing/2014/main" id="{EC55C727-4BFF-4C1A-A5E4-E9C6A88004E5}"/>
                  </a:ext>
                </a:extLst>
              </p:cNvPr>
              <p:cNvPicPr>
                <a:picLocks noChangeAspect="1"/>
              </p:cNvPicPr>
              <p:nvPr/>
            </p:nvPicPr>
            <p:blipFill>
              <a:blip r:embed="rId5"/>
              <a:stretch>
                <a:fillRect/>
              </a:stretch>
            </p:blipFill>
            <p:spPr>
              <a:xfrm>
                <a:off x="1008864" y="3052434"/>
                <a:ext cx="3189934" cy="3131672"/>
              </a:xfrm>
              <a:prstGeom prst="rect">
                <a:avLst/>
              </a:prstGeom>
            </p:spPr>
          </p:pic>
        </p:grpSp>
        <p:sp>
          <p:nvSpPr>
            <p:cNvPr id="12" name="Oval 11">
              <a:extLst>
                <a:ext uri="{FF2B5EF4-FFF2-40B4-BE49-F238E27FC236}">
                  <a16:creationId xmlns:a16="http://schemas.microsoft.com/office/drawing/2014/main" id="{FAC6BDCA-CA1E-C7F0-7833-1C28060DF5A0}"/>
                </a:ext>
              </a:extLst>
            </p:cNvPr>
            <p:cNvSpPr/>
            <p:nvPr/>
          </p:nvSpPr>
          <p:spPr>
            <a:xfrm>
              <a:off x="1297133" y="5460765"/>
              <a:ext cx="398876" cy="3988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E307E0BC-216F-C65B-4423-24A458BC8958}"/>
                </a:ext>
              </a:extLst>
            </p:cNvPr>
            <p:cNvSpPr/>
            <p:nvPr/>
          </p:nvSpPr>
          <p:spPr>
            <a:xfrm>
              <a:off x="2398435" y="5460766"/>
              <a:ext cx="398876" cy="3988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7767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6148-7170-FC94-2C88-19CA54F24DDA}"/>
              </a:ext>
            </a:extLst>
          </p:cNvPr>
          <p:cNvSpPr>
            <a:spLocks noGrp="1"/>
          </p:cNvSpPr>
          <p:nvPr>
            <p:ph type="body" sz="quarter" idx="11"/>
          </p:nvPr>
        </p:nvSpPr>
        <p:spPr>
          <a:xfrm>
            <a:off x="123825" y="136525"/>
            <a:ext cx="5258299" cy="313932"/>
          </a:xfrm>
        </p:spPr>
        <p:txBody>
          <a:bodyPr/>
          <a:lstStyle/>
          <a:p>
            <a:r>
              <a:rPr lang="en-US"/>
              <a:t>Model Selection and Performance (Traditional Model)</a:t>
            </a:r>
          </a:p>
        </p:txBody>
      </p:sp>
      <p:pic>
        <p:nvPicPr>
          <p:cNvPr id="3" name="Picture 2" descr="A blue squares with numbers&#10;&#10;Description automatically generated">
            <a:extLst>
              <a:ext uri="{FF2B5EF4-FFF2-40B4-BE49-F238E27FC236}">
                <a16:creationId xmlns:a16="http://schemas.microsoft.com/office/drawing/2014/main" id="{762E0F5C-964D-DF4C-EE1B-BBD413E77FA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994" y="706126"/>
            <a:ext cx="3206498" cy="2854035"/>
          </a:xfrm>
          <a:prstGeom prst="rect">
            <a:avLst/>
          </a:prstGeom>
        </p:spPr>
      </p:pic>
      <p:pic>
        <p:nvPicPr>
          <p:cNvPr id="11" name="Picture 10" descr="A blue squares with white text&#10;&#10;Description automatically generated">
            <a:extLst>
              <a:ext uri="{FF2B5EF4-FFF2-40B4-BE49-F238E27FC236}">
                <a16:creationId xmlns:a16="http://schemas.microsoft.com/office/drawing/2014/main" id="{1600A75A-F3FB-09D5-D469-8C29D5E05F7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98455" y="703133"/>
            <a:ext cx="3595089" cy="3199911"/>
          </a:xfrm>
          <a:prstGeom prst="rect">
            <a:avLst/>
          </a:prstGeom>
        </p:spPr>
      </p:pic>
      <p:pic>
        <p:nvPicPr>
          <p:cNvPr id="12" name="Picture 11" descr="A blue squares with white text&#10;&#10;Description automatically generated">
            <a:extLst>
              <a:ext uri="{FF2B5EF4-FFF2-40B4-BE49-F238E27FC236}">
                <a16:creationId xmlns:a16="http://schemas.microsoft.com/office/drawing/2014/main" id="{D49E70C0-274F-41A8-1F15-D87E068B169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275707" y="706686"/>
            <a:ext cx="3595089" cy="3199911"/>
          </a:xfrm>
          <a:prstGeom prst="rect">
            <a:avLst/>
          </a:prstGeom>
        </p:spPr>
      </p:pic>
      <p:pic>
        <p:nvPicPr>
          <p:cNvPr id="13" name="Picture 12" descr="A number of numbers on a white background&#10;&#10;Description automatically generated">
            <a:extLst>
              <a:ext uri="{FF2B5EF4-FFF2-40B4-BE49-F238E27FC236}">
                <a16:creationId xmlns:a16="http://schemas.microsoft.com/office/drawing/2014/main" id="{B189F0E8-92F0-305D-5100-89E87D2916F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10266" y="3916724"/>
            <a:ext cx="3813439" cy="1603925"/>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BC428D8C-EF53-A2F7-1779-4BAAAD65ED5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193435" y="3916508"/>
            <a:ext cx="3810861" cy="1604355"/>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1565749D-DE04-F681-61E2-C0E0E88D507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171662" y="3903045"/>
            <a:ext cx="3812436" cy="1608366"/>
          </a:xfrm>
          <a:prstGeom prst="rect">
            <a:avLst/>
          </a:prstGeom>
        </p:spPr>
      </p:pic>
      <p:cxnSp>
        <p:nvCxnSpPr>
          <p:cNvPr id="5" name="Straight Connector 4">
            <a:extLst>
              <a:ext uri="{FF2B5EF4-FFF2-40B4-BE49-F238E27FC236}">
                <a16:creationId xmlns:a16="http://schemas.microsoft.com/office/drawing/2014/main" id="{C62B8334-088D-9430-45F2-E571DC1B2AA8}"/>
              </a:ext>
            </a:extLst>
          </p:cNvPr>
          <p:cNvCxnSpPr>
            <a:cxnSpLocks/>
          </p:cNvCxnSpPr>
          <p:nvPr/>
        </p:nvCxnSpPr>
        <p:spPr>
          <a:xfrm>
            <a:off x="4105382" y="510139"/>
            <a:ext cx="0" cy="634786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F9BD51A7-BBEA-386C-05F2-C9508737F572}"/>
              </a:ext>
            </a:extLst>
          </p:cNvPr>
          <p:cNvCxnSpPr>
            <a:cxnSpLocks/>
          </p:cNvCxnSpPr>
          <p:nvPr/>
        </p:nvCxnSpPr>
        <p:spPr>
          <a:xfrm>
            <a:off x="8096357" y="510139"/>
            <a:ext cx="0" cy="634786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00C7FC1C-DAC5-2870-B77E-77FB77E04E6B}"/>
              </a:ext>
            </a:extLst>
          </p:cNvPr>
          <p:cNvCxnSpPr>
            <a:cxnSpLocks/>
          </p:cNvCxnSpPr>
          <p:nvPr/>
        </p:nvCxnSpPr>
        <p:spPr>
          <a:xfrm>
            <a:off x="0" y="5539699"/>
            <a:ext cx="121920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096F88FB-9DE8-DDED-A4EB-0AB97F6DC03D}"/>
              </a:ext>
            </a:extLst>
          </p:cNvPr>
          <p:cNvSpPr txBox="1"/>
          <p:nvPr/>
        </p:nvSpPr>
        <p:spPr>
          <a:xfrm>
            <a:off x="1650824" y="5739149"/>
            <a:ext cx="2229235" cy="919401"/>
          </a:xfrm>
          <a:prstGeom prst="roundRect">
            <a:avLst/>
          </a:prstGeom>
          <a:solidFill>
            <a:schemeClr val="accent2">
              <a:lumMod val="40000"/>
              <a:lumOff val="60000"/>
            </a:schemeClr>
          </a:solidFill>
        </p:spPr>
        <p:txBody>
          <a:bodyPr wrap="square" rtlCol="0">
            <a:spAutoFit/>
          </a:bodyPr>
          <a:lstStyle/>
          <a:p>
            <a:r>
              <a:rPr lang="en-SG" sz="1600"/>
              <a:t>NB assumes that all features are independent</a:t>
            </a:r>
          </a:p>
        </p:txBody>
      </p:sp>
      <p:sp>
        <p:nvSpPr>
          <p:cNvPr id="6" name="TextBox 5">
            <a:extLst>
              <a:ext uri="{FF2B5EF4-FFF2-40B4-BE49-F238E27FC236}">
                <a16:creationId xmlns:a16="http://schemas.microsoft.com/office/drawing/2014/main" id="{2C6CECAC-BD3B-B5B1-7999-ED7E89049902}"/>
              </a:ext>
            </a:extLst>
          </p:cNvPr>
          <p:cNvSpPr txBox="1"/>
          <p:nvPr/>
        </p:nvSpPr>
        <p:spPr>
          <a:xfrm>
            <a:off x="9984509" y="5618432"/>
            <a:ext cx="2070075" cy="1191816"/>
          </a:xfrm>
          <a:prstGeom prst="roundRect">
            <a:avLst/>
          </a:prstGeom>
          <a:solidFill>
            <a:schemeClr val="accent2">
              <a:lumMod val="40000"/>
              <a:lumOff val="60000"/>
            </a:schemeClr>
          </a:solidFill>
        </p:spPr>
        <p:txBody>
          <a:bodyPr wrap="square" rtlCol="0">
            <a:spAutoFit/>
          </a:bodyPr>
          <a:lstStyle/>
          <a:p>
            <a:r>
              <a:rPr lang="en-SG" sz="1600"/>
              <a:t>RF struggle with making effective splits that classifies classes</a:t>
            </a:r>
          </a:p>
        </p:txBody>
      </p:sp>
      <p:sp>
        <p:nvSpPr>
          <p:cNvPr id="20" name="TextBox 19">
            <a:extLst>
              <a:ext uri="{FF2B5EF4-FFF2-40B4-BE49-F238E27FC236}">
                <a16:creationId xmlns:a16="http://schemas.microsoft.com/office/drawing/2014/main" id="{15838BDF-D32D-EA62-58AB-C9FB4DC69292}"/>
              </a:ext>
            </a:extLst>
          </p:cNvPr>
          <p:cNvSpPr txBox="1"/>
          <p:nvPr/>
        </p:nvSpPr>
        <p:spPr>
          <a:xfrm>
            <a:off x="6096000" y="5739148"/>
            <a:ext cx="1866451" cy="919401"/>
          </a:xfrm>
          <a:prstGeom prst="roundRect">
            <a:avLst/>
          </a:prstGeom>
          <a:solidFill>
            <a:schemeClr val="accent2">
              <a:lumMod val="40000"/>
              <a:lumOff val="60000"/>
            </a:schemeClr>
          </a:solidFill>
        </p:spPr>
        <p:txBody>
          <a:bodyPr wrap="square" rtlCol="0">
            <a:spAutoFit/>
          </a:bodyPr>
          <a:lstStyle/>
          <a:p>
            <a:r>
              <a:rPr lang="en-SG" sz="1600"/>
              <a:t>LR expects </a:t>
            </a:r>
            <a:r>
              <a:rPr lang="en-US" sz="1600"/>
              <a:t>a linear decision boundary to separate classes</a:t>
            </a:r>
            <a:endParaRPr lang="en-SG" sz="1600"/>
          </a:p>
        </p:txBody>
      </p:sp>
      <p:sp>
        <p:nvSpPr>
          <p:cNvPr id="21" name="Text Placeholder 1">
            <a:extLst>
              <a:ext uri="{FF2B5EF4-FFF2-40B4-BE49-F238E27FC236}">
                <a16:creationId xmlns:a16="http://schemas.microsoft.com/office/drawing/2014/main" id="{A052A55F-F8BA-CF47-EBAE-E764976ED410}"/>
              </a:ext>
            </a:extLst>
          </p:cNvPr>
          <p:cNvSpPr txBox="1">
            <a:spLocks/>
          </p:cNvSpPr>
          <p:nvPr/>
        </p:nvSpPr>
        <p:spPr>
          <a:xfrm>
            <a:off x="1264958" y="419829"/>
            <a:ext cx="1431802" cy="313932"/>
          </a:xfrm>
          <a:prstGeom prst="rect">
            <a:avLst/>
          </a:prstGeom>
          <a:solidFill>
            <a:srgbClr val="E7E6E6"/>
          </a:solidFill>
        </p:spPr>
        <p:txBody>
          <a:bodyPr vert="horz" wrap="non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Naïve Bayes</a:t>
            </a:r>
          </a:p>
        </p:txBody>
      </p:sp>
      <p:sp>
        <p:nvSpPr>
          <p:cNvPr id="22" name="Text Placeholder 1">
            <a:extLst>
              <a:ext uri="{FF2B5EF4-FFF2-40B4-BE49-F238E27FC236}">
                <a16:creationId xmlns:a16="http://schemas.microsoft.com/office/drawing/2014/main" id="{FB54A2B0-0BBC-2CB4-9EE1-A9969F120ECC}"/>
              </a:ext>
            </a:extLst>
          </p:cNvPr>
          <p:cNvSpPr txBox="1">
            <a:spLocks/>
          </p:cNvSpPr>
          <p:nvPr/>
        </p:nvSpPr>
        <p:spPr>
          <a:xfrm>
            <a:off x="5050164" y="389693"/>
            <a:ext cx="2131417" cy="313932"/>
          </a:xfrm>
          <a:prstGeom prst="rect">
            <a:avLst/>
          </a:prstGeom>
          <a:solidFill>
            <a:srgbClr val="E7E6E6"/>
          </a:solidFill>
        </p:spPr>
        <p:txBody>
          <a:bodyPr vert="horz" wrap="non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tx1"/>
                </a:solidFill>
              </a:rPr>
              <a:t>Logistic Regression</a:t>
            </a:r>
          </a:p>
        </p:txBody>
      </p:sp>
      <p:sp>
        <p:nvSpPr>
          <p:cNvPr id="23" name="Text Placeholder 1">
            <a:extLst>
              <a:ext uri="{FF2B5EF4-FFF2-40B4-BE49-F238E27FC236}">
                <a16:creationId xmlns:a16="http://schemas.microsoft.com/office/drawing/2014/main" id="{E2DDB531-081A-D613-854A-BA7BA2F8D4DC}"/>
              </a:ext>
            </a:extLst>
          </p:cNvPr>
          <p:cNvSpPr txBox="1">
            <a:spLocks/>
          </p:cNvSpPr>
          <p:nvPr/>
        </p:nvSpPr>
        <p:spPr>
          <a:xfrm>
            <a:off x="9180666" y="389974"/>
            <a:ext cx="1785169" cy="313932"/>
          </a:xfrm>
          <a:prstGeom prst="rect">
            <a:avLst/>
          </a:prstGeom>
          <a:solidFill>
            <a:srgbClr val="E7E6E6"/>
          </a:solidFill>
        </p:spPr>
        <p:txBody>
          <a:bodyPr vert="horz" wrap="non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Random Forest</a:t>
            </a:r>
          </a:p>
        </p:txBody>
      </p:sp>
      <p:sp>
        <p:nvSpPr>
          <p:cNvPr id="7" name="Rectangle 6">
            <a:extLst>
              <a:ext uri="{FF2B5EF4-FFF2-40B4-BE49-F238E27FC236}">
                <a16:creationId xmlns:a16="http://schemas.microsoft.com/office/drawing/2014/main" id="{048DDB02-B025-15CA-5E19-C991C26363C2}"/>
              </a:ext>
            </a:extLst>
          </p:cNvPr>
          <p:cNvSpPr/>
          <p:nvPr/>
        </p:nvSpPr>
        <p:spPr>
          <a:xfrm>
            <a:off x="109923" y="5628654"/>
            <a:ext cx="1416092"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0" name="Rectangle 9">
            <a:extLst>
              <a:ext uri="{FF2B5EF4-FFF2-40B4-BE49-F238E27FC236}">
                <a16:creationId xmlns:a16="http://schemas.microsoft.com/office/drawing/2014/main" id="{AEF53BC9-E3B8-2236-643B-9374B54216ED}"/>
              </a:ext>
            </a:extLst>
          </p:cNvPr>
          <p:cNvSpPr/>
          <p:nvPr/>
        </p:nvSpPr>
        <p:spPr>
          <a:xfrm>
            <a:off x="405837" y="6151874"/>
            <a:ext cx="824265" cy="523220"/>
          </a:xfrm>
          <a:prstGeom prst="rect">
            <a:avLst/>
          </a:prstGeom>
          <a:noFill/>
        </p:spPr>
        <p:txBody>
          <a:bodyPr wrap="square" lIns="91440" tIns="45720" rIns="91440" bIns="45720">
            <a:spAutoFit/>
          </a:bodyPr>
          <a:lstStyle/>
          <a:p>
            <a:pPr algn="ctr"/>
            <a:r>
              <a:rPr lang="en-US" sz="2800" b="0" cap="none" spc="0">
                <a:ln w="0"/>
                <a:solidFill>
                  <a:srgbClr val="FF0000"/>
                </a:solidFill>
                <a:effectLst>
                  <a:outerShdw blurRad="38100" dist="19050" dir="2700000" algn="tl" rotWithShape="0">
                    <a:schemeClr val="dk1">
                      <a:alpha val="40000"/>
                    </a:schemeClr>
                  </a:outerShdw>
                </a:effectLst>
              </a:rPr>
              <a:t>0.68</a:t>
            </a:r>
          </a:p>
        </p:txBody>
      </p:sp>
      <p:sp>
        <p:nvSpPr>
          <p:cNvPr id="16" name="Rectangle 15">
            <a:extLst>
              <a:ext uri="{FF2B5EF4-FFF2-40B4-BE49-F238E27FC236}">
                <a16:creationId xmlns:a16="http://schemas.microsoft.com/office/drawing/2014/main" id="{19AAEF93-49A1-DFEE-1C2B-3C5F71D1517B}"/>
              </a:ext>
            </a:extLst>
          </p:cNvPr>
          <p:cNvSpPr/>
          <p:nvPr/>
        </p:nvSpPr>
        <p:spPr>
          <a:xfrm>
            <a:off x="4308196" y="5618432"/>
            <a:ext cx="1416092"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7" name="Rectangle 16">
            <a:extLst>
              <a:ext uri="{FF2B5EF4-FFF2-40B4-BE49-F238E27FC236}">
                <a16:creationId xmlns:a16="http://schemas.microsoft.com/office/drawing/2014/main" id="{99C4D376-8C0E-56D2-0BC3-F65C8F474FDD}"/>
              </a:ext>
            </a:extLst>
          </p:cNvPr>
          <p:cNvSpPr/>
          <p:nvPr/>
        </p:nvSpPr>
        <p:spPr>
          <a:xfrm>
            <a:off x="4604110" y="6141652"/>
            <a:ext cx="824265" cy="523220"/>
          </a:xfrm>
          <a:prstGeom prst="rect">
            <a:avLst/>
          </a:prstGeom>
          <a:noFill/>
        </p:spPr>
        <p:txBody>
          <a:bodyPr wrap="square" lIns="91440" tIns="45720" rIns="91440" bIns="45720">
            <a:spAutoFit/>
          </a:bodyPr>
          <a:lstStyle/>
          <a:p>
            <a:pPr algn="ctr"/>
            <a:r>
              <a:rPr lang="en-US" sz="2800" b="0" cap="none" spc="0">
                <a:ln w="0"/>
                <a:solidFill>
                  <a:srgbClr val="FF0000"/>
                </a:solidFill>
                <a:effectLst>
                  <a:outerShdw blurRad="38100" dist="19050" dir="2700000" algn="tl" rotWithShape="0">
                    <a:schemeClr val="dk1">
                      <a:alpha val="40000"/>
                    </a:schemeClr>
                  </a:outerShdw>
                </a:effectLst>
              </a:rPr>
              <a:t>0.54</a:t>
            </a:r>
          </a:p>
        </p:txBody>
      </p:sp>
      <p:sp>
        <p:nvSpPr>
          <p:cNvPr id="18" name="Rectangle 17">
            <a:extLst>
              <a:ext uri="{FF2B5EF4-FFF2-40B4-BE49-F238E27FC236}">
                <a16:creationId xmlns:a16="http://schemas.microsoft.com/office/drawing/2014/main" id="{6B3F7647-7A45-F1A9-7913-2D1C39E2E7A0}"/>
              </a:ext>
            </a:extLst>
          </p:cNvPr>
          <p:cNvSpPr/>
          <p:nvPr/>
        </p:nvSpPr>
        <p:spPr>
          <a:xfrm>
            <a:off x="8275707" y="5618432"/>
            <a:ext cx="1416092"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F3 Score</a:t>
            </a:r>
          </a:p>
        </p:txBody>
      </p:sp>
      <p:sp>
        <p:nvSpPr>
          <p:cNvPr id="19" name="Rectangle 18">
            <a:extLst>
              <a:ext uri="{FF2B5EF4-FFF2-40B4-BE49-F238E27FC236}">
                <a16:creationId xmlns:a16="http://schemas.microsoft.com/office/drawing/2014/main" id="{A20E1E44-1CA0-F7FF-8CB8-DFE059332767}"/>
              </a:ext>
            </a:extLst>
          </p:cNvPr>
          <p:cNvSpPr/>
          <p:nvPr/>
        </p:nvSpPr>
        <p:spPr>
          <a:xfrm>
            <a:off x="8571621" y="6141652"/>
            <a:ext cx="824265" cy="523220"/>
          </a:xfrm>
          <a:prstGeom prst="rect">
            <a:avLst/>
          </a:prstGeom>
          <a:noFill/>
        </p:spPr>
        <p:txBody>
          <a:bodyPr wrap="square" lIns="91440" tIns="45720" rIns="91440" bIns="45720">
            <a:spAutoFit/>
          </a:bodyPr>
          <a:lstStyle/>
          <a:p>
            <a:pPr algn="ctr"/>
            <a:r>
              <a:rPr lang="en-US" sz="2800" b="0" cap="none" spc="0">
                <a:ln w="0"/>
                <a:solidFill>
                  <a:srgbClr val="FF0000"/>
                </a:solidFill>
                <a:effectLst>
                  <a:outerShdw blurRad="38100" dist="19050" dir="2700000" algn="tl" rotWithShape="0">
                    <a:schemeClr val="dk1">
                      <a:alpha val="40000"/>
                    </a:schemeClr>
                  </a:outerShdw>
                </a:effectLst>
              </a:rPr>
              <a:t>0.67</a:t>
            </a:r>
          </a:p>
        </p:txBody>
      </p:sp>
    </p:spTree>
    <p:extLst>
      <p:ext uri="{BB962C8B-B14F-4D97-AF65-F5344CB8AC3E}">
        <p14:creationId xmlns:p14="http://schemas.microsoft.com/office/powerpoint/2010/main" val="40299317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AEC0796D6BD54E86BAC2958AE02952" ma:contentTypeVersion="13" ma:contentTypeDescription="Create a new document." ma:contentTypeScope="" ma:versionID="166cd2cff1c75a0a0371feea04d16222">
  <xsd:schema xmlns:xsd="http://www.w3.org/2001/XMLSchema" xmlns:xs="http://www.w3.org/2001/XMLSchema" xmlns:p="http://schemas.microsoft.com/office/2006/metadata/properties" xmlns:ns2="f2c383e5-f2d9-4345-9a27-e932be8c5ef8" xmlns:ns3="cbb66894-3db0-4cda-8b4f-ceb3d5436ddc" targetNamespace="http://schemas.microsoft.com/office/2006/metadata/properties" ma:root="true" ma:fieldsID="4947abb64ee052de80246ee2d252bee3" ns2:_="" ns3:_="">
    <xsd:import namespace="f2c383e5-f2d9-4345-9a27-e932be8c5ef8"/>
    <xsd:import namespace="cbb66894-3db0-4cda-8b4f-ceb3d5436dd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c383e5-f2d9-4345-9a27-e932be8c5e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bb66894-3db0-4cda-8b4f-ceb3d5436dd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f66858c-df7e-4a19-ad70-fbc1762592c3}" ma:internalName="TaxCatchAll" ma:showField="CatchAllData" ma:web="cbb66894-3db0-4cda-8b4f-ceb3d5436d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AC7042-5B06-45CD-BFCF-EF64FB0EFC43}">
  <ds:schemaRefs>
    <ds:schemaRef ds:uri="http://schemas.microsoft.com/sharepoint/v3/contenttype/forms"/>
  </ds:schemaRefs>
</ds:datastoreItem>
</file>

<file path=customXml/itemProps2.xml><?xml version="1.0" encoding="utf-8"?>
<ds:datastoreItem xmlns:ds="http://schemas.openxmlformats.org/officeDocument/2006/customXml" ds:itemID="{B56CC708-AD44-49B7-BD86-D14723CAB020}">
  <ds:schemaRefs>
    <ds:schemaRef ds:uri="cbb66894-3db0-4cda-8b4f-ceb3d5436ddc"/>
    <ds:schemaRef ds:uri="f2c383e5-f2d9-4345-9a27-e932be8c5e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4466</Words>
  <Application>Microsoft Office PowerPoint</Application>
  <PresentationFormat>Widescreen</PresentationFormat>
  <Paragraphs>733</Paragraphs>
  <Slides>31</Slides>
  <Notes>19</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-apple-system</vt:lpstr>
      <vt:lpstr>Arial,Sans-Serif</vt:lpstr>
      <vt:lpstr>Courier New,monospace</vt:lpstr>
      <vt:lpstr>ElsevierGulliver</vt:lpstr>
      <vt:lpstr>Arial</vt:lpstr>
      <vt:lpstr>Calibri</vt:lpstr>
      <vt:lpstr>Calibri Light</vt:lpstr>
      <vt:lpstr>Cambria Math</vt:lpstr>
      <vt:lpstr>Courier New</vt:lpstr>
      <vt:lpstr>Fira Sans</vt:lpstr>
      <vt:lpstr>Noto Sans</vt:lpstr>
      <vt:lpstr>Open sans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TAN Samson Elijah Chua</cp:lastModifiedBy>
  <cp:revision>1</cp:revision>
  <dcterms:created xsi:type="dcterms:W3CDTF">2013-07-15T20:26:40Z</dcterms:created>
  <dcterms:modified xsi:type="dcterms:W3CDTF">2024-06-24T13:43:32Z</dcterms:modified>
</cp:coreProperties>
</file>